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66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67" r:id="rId39"/>
    <p:sldId id="268" r:id="rId40"/>
    <p:sldId id="297" r:id="rId41"/>
    <p:sldId id="269" r:id="rId42"/>
    <p:sldId id="298" r:id="rId43"/>
    <p:sldId id="299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572" y="-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FA73-1356-409E-9318-67501502BAF1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8C852-062D-41F9-8B8F-FC41D0B0D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9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FA73-1356-409E-9318-67501502BAF1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8C852-062D-41F9-8B8F-FC41D0B0D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6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FA73-1356-409E-9318-67501502BAF1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8C852-062D-41F9-8B8F-FC41D0B0D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138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FA73-1356-409E-9318-67501502BAF1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8C852-062D-41F9-8B8F-FC41D0B0D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124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FA73-1356-409E-9318-67501502BAF1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8C852-062D-41F9-8B8F-FC41D0B0D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363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FA73-1356-409E-9318-67501502BAF1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8C852-062D-41F9-8B8F-FC41D0B0D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912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FA73-1356-409E-9318-67501502BAF1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8C852-062D-41F9-8B8F-FC41D0B0D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70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FA73-1356-409E-9318-67501502BAF1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8C852-062D-41F9-8B8F-FC41D0B0D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892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FA73-1356-409E-9318-67501502BAF1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8C852-062D-41F9-8B8F-FC41D0B0D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81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FA73-1356-409E-9318-67501502BAF1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8C852-062D-41F9-8B8F-FC41D0B0D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20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FA73-1356-409E-9318-67501502BAF1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8C852-062D-41F9-8B8F-FC41D0B0D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355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2FA73-1356-409E-9318-67501502BAF1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8C852-062D-41F9-8B8F-FC41D0B0D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462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MORPHOLOGICAL PROCESSING</a:t>
            </a:r>
            <a:endParaRPr lang="en-US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7871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04800"/>
            <a:ext cx="79248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IMAGE </a:t>
            </a:r>
            <a:r>
              <a:rPr lang="en-US" sz="1200" b="1" dirty="0" err="1" smtClean="0">
                <a:solidFill>
                  <a:srgbClr val="FF0000"/>
                </a:solidFill>
              </a:rPr>
              <a:t>Input_PBM</a:t>
            </a:r>
            <a:r>
              <a:rPr lang="en-US" sz="1200" b="1" dirty="0" smtClean="0">
                <a:solidFill>
                  <a:srgbClr val="FF0000"/>
                </a:solidFill>
              </a:rPr>
              <a:t> (char *</a:t>
            </a:r>
            <a:r>
              <a:rPr lang="en-US" sz="1200" b="1" dirty="0" err="1" smtClean="0">
                <a:solidFill>
                  <a:srgbClr val="FF0000"/>
                </a:solidFill>
              </a:rPr>
              <a:t>fn</a:t>
            </a:r>
            <a:r>
              <a:rPr lang="en-US" sz="1200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sz="2000" b="1" dirty="0" smtClean="0">
                <a:solidFill>
                  <a:srgbClr val="FF0000"/>
                </a:solidFill>
              </a:rPr>
              <a:t>{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int</a:t>
            </a:r>
            <a:r>
              <a:rPr lang="en-US" sz="1200" dirty="0" smtClean="0"/>
              <a:t> </a:t>
            </a:r>
            <a:r>
              <a:rPr lang="en-US" sz="1200" dirty="0" err="1" smtClean="0"/>
              <a:t>i,j,k,n,m,bi</a:t>
            </a:r>
            <a:r>
              <a:rPr lang="en-US" sz="1200" dirty="0" smtClean="0"/>
              <a:t>, b;</a:t>
            </a:r>
          </a:p>
          <a:p>
            <a:r>
              <a:rPr lang="en-US" sz="1200" dirty="0" smtClean="0"/>
              <a:t>	unsigned char </a:t>
            </a:r>
            <a:r>
              <a:rPr lang="en-US" sz="1200" dirty="0" err="1" smtClean="0"/>
              <a:t>ucval</a:t>
            </a:r>
            <a:r>
              <a:rPr lang="en-US" sz="1200" dirty="0" smtClean="0"/>
              <a:t>;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int</a:t>
            </a:r>
            <a:r>
              <a:rPr lang="en-US" sz="1200" dirty="0" smtClean="0"/>
              <a:t> </a:t>
            </a:r>
            <a:r>
              <a:rPr lang="en-US" sz="1200" dirty="0" err="1" smtClean="0"/>
              <a:t>val</a:t>
            </a:r>
            <a:r>
              <a:rPr lang="en-US" sz="1200" dirty="0" smtClean="0"/>
              <a:t>;</a:t>
            </a:r>
          </a:p>
          <a:p>
            <a:r>
              <a:rPr lang="en-US" sz="1200" dirty="0" smtClean="0"/>
              <a:t>	char buf1[256];</a:t>
            </a:r>
          </a:p>
          <a:p>
            <a:r>
              <a:rPr lang="en-US" sz="1200" dirty="0" smtClean="0"/>
              <a:t>	FILE *f;</a:t>
            </a:r>
          </a:p>
          <a:p>
            <a:r>
              <a:rPr lang="en-US" sz="1200" dirty="0" smtClean="0"/>
              <a:t>	IMAGE </a:t>
            </a:r>
            <a:r>
              <a:rPr lang="en-US" sz="1200" dirty="0" err="1" smtClean="0"/>
              <a:t>im</a:t>
            </a:r>
            <a:r>
              <a:rPr lang="en-US" sz="1200" dirty="0" smtClean="0"/>
              <a:t>;</a:t>
            </a:r>
          </a:p>
          <a:p>
            <a:endParaRPr lang="en-US" sz="1200" dirty="0" smtClean="0"/>
          </a:p>
          <a:p>
            <a:r>
              <a:rPr lang="en-US" sz="1200" dirty="0" smtClean="0"/>
              <a:t>	</a:t>
            </a:r>
            <a:r>
              <a:rPr lang="en-US" sz="1200" b="1" dirty="0" err="1" smtClean="0">
                <a:solidFill>
                  <a:srgbClr val="FF0000"/>
                </a:solidFill>
              </a:rPr>
              <a:t>strcpy</a:t>
            </a:r>
            <a:r>
              <a:rPr lang="en-US" sz="1200" dirty="0" smtClean="0"/>
              <a:t> (buf1, </a:t>
            </a:r>
            <a:r>
              <a:rPr lang="en-US" sz="1200" dirty="0" err="1" smtClean="0"/>
              <a:t>fn</a:t>
            </a:r>
            <a:r>
              <a:rPr lang="en-US" sz="1200" dirty="0" smtClean="0"/>
              <a:t>);</a:t>
            </a:r>
          </a:p>
          <a:p>
            <a:r>
              <a:rPr lang="en-US" sz="1200" dirty="0" smtClean="0"/>
              <a:t>	if (</a:t>
            </a:r>
            <a:r>
              <a:rPr lang="en-US" sz="1200" dirty="0" err="1" smtClean="0"/>
              <a:t>fn</a:t>
            </a:r>
            <a:r>
              <a:rPr lang="en-US" sz="1200" dirty="0" smtClean="0"/>
              <a:t>[0] == '$') </a:t>
            </a:r>
            <a:r>
              <a:rPr lang="en-US" sz="1200" b="1" dirty="0" err="1" smtClean="0">
                <a:solidFill>
                  <a:srgbClr val="FF0000"/>
                </a:solidFill>
              </a:rPr>
              <a:t>SubsCmdLine</a:t>
            </a:r>
            <a:r>
              <a:rPr lang="en-US" sz="1200" dirty="0" smtClean="0"/>
              <a:t>(buf1);</a:t>
            </a:r>
          </a:p>
          <a:p>
            <a:r>
              <a:rPr lang="en-US" sz="1200" dirty="0" smtClean="0"/>
              <a:t>	f = </a:t>
            </a:r>
            <a:r>
              <a:rPr lang="en-US" sz="1200" dirty="0" err="1" smtClean="0">
                <a:solidFill>
                  <a:srgbClr val="FF0000"/>
                </a:solidFill>
              </a:rPr>
              <a:t>fopen</a:t>
            </a:r>
            <a:r>
              <a:rPr lang="en-US" sz="1200" dirty="0" smtClean="0"/>
              <a:t> (buf1, "r");</a:t>
            </a:r>
          </a:p>
          <a:p>
            <a:r>
              <a:rPr lang="en-US" sz="1200" dirty="0" smtClean="0"/>
              <a:t>	if (f==NULL)</a:t>
            </a:r>
          </a:p>
          <a:p>
            <a:r>
              <a:rPr lang="en-US" sz="1200" dirty="0" smtClean="0"/>
              <a:t>	{</a:t>
            </a:r>
          </a:p>
          <a:p>
            <a:r>
              <a:rPr lang="en-US" sz="1200" dirty="0" smtClean="0"/>
              <a:t>	  </a:t>
            </a:r>
            <a:r>
              <a:rPr lang="en-US" sz="1200" dirty="0" err="1" smtClean="0"/>
              <a:t>printf</a:t>
            </a:r>
            <a:r>
              <a:rPr lang="en-US" sz="1200" dirty="0" smtClean="0"/>
              <a:t> ("Can't open the PBM file named '%s'\n", buf1);</a:t>
            </a:r>
          </a:p>
          <a:p>
            <a:r>
              <a:rPr lang="en-US" sz="1200" dirty="0" smtClean="0"/>
              <a:t>	  return 0;</a:t>
            </a:r>
          </a:p>
          <a:p>
            <a:r>
              <a:rPr lang="en-US" sz="1200" dirty="0" smtClean="0"/>
              <a:t>	}</a:t>
            </a:r>
          </a:p>
          <a:p>
            <a:endParaRPr lang="en-US" sz="1200" dirty="0" smtClean="0"/>
          </a:p>
          <a:p>
            <a:r>
              <a:rPr lang="en-US" sz="1200" dirty="0" smtClean="0"/>
              <a:t>	</a:t>
            </a:r>
            <a:r>
              <a:rPr lang="en-US" sz="1200" dirty="0" err="1" smtClean="0">
                <a:solidFill>
                  <a:srgbClr val="FF0000"/>
                </a:solidFill>
              </a:rPr>
              <a:t>pbm_getln</a:t>
            </a:r>
            <a:r>
              <a:rPr lang="en-US" sz="1200" dirty="0" smtClean="0"/>
              <a:t> (f, buf1);</a:t>
            </a:r>
          </a:p>
          <a:p>
            <a:r>
              <a:rPr lang="en-US" sz="1200" dirty="0" smtClean="0"/>
              <a:t>	if (buf1[0] == 'P')</a:t>
            </a:r>
          </a:p>
          <a:p>
            <a:r>
              <a:rPr lang="en-US" sz="1200" dirty="0" smtClean="0"/>
              <a:t>	{</a:t>
            </a:r>
          </a:p>
          <a:p>
            <a:r>
              <a:rPr lang="en-US" sz="1200" dirty="0" smtClean="0"/>
              <a:t>	</a:t>
            </a:r>
            <a:r>
              <a:rPr lang="en-US" sz="1200" dirty="0" smtClean="0">
                <a:solidFill>
                  <a:srgbClr val="0070C0"/>
                </a:solidFill>
              </a:rPr>
              <a:t>  switch (buf1[1])</a:t>
            </a:r>
          </a:p>
          <a:p>
            <a:r>
              <a:rPr lang="en-US" sz="1200" dirty="0" smtClean="0">
                <a:solidFill>
                  <a:srgbClr val="0070C0"/>
                </a:solidFill>
              </a:rPr>
              <a:t>	  {</a:t>
            </a:r>
          </a:p>
          <a:p>
            <a:r>
              <a:rPr lang="en-US" sz="1200" dirty="0" smtClean="0">
                <a:solidFill>
                  <a:srgbClr val="0070C0"/>
                </a:solidFill>
              </a:rPr>
              <a:t>case '1':       k=1; break;</a:t>
            </a:r>
          </a:p>
          <a:p>
            <a:r>
              <a:rPr lang="en-US" sz="1200" dirty="0" smtClean="0">
                <a:solidFill>
                  <a:srgbClr val="0070C0"/>
                </a:solidFill>
              </a:rPr>
              <a:t>case '2':       k=2; break;</a:t>
            </a:r>
          </a:p>
          <a:p>
            <a:r>
              <a:rPr lang="en-US" sz="1200" dirty="0" smtClean="0">
                <a:solidFill>
                  <a:srgbClr val="0070C0"/>
                </a:solidFill>
              </a:rPr>
              <a:t>case '3':       k=3; break;</a:t>
            </a:r>
          </a:p>
          <a:p>
            <a:r>
              <a:rPr lang="en-US" sz="1200" dirty="0" smtClean="0">
                <a:solidFill>
                  <a:srgbClr val="0070C0"/>
                </a:solidFill>
              </a:rPr>
              <a:t>case '4':       k=4; break;</a:t>
            </a:r>
          </a:p>
          <a:p>
            <a:r>
              <a:rPr lang="en-US" sz="1200" dirty="0" smtClean="0">
                <a:solidFill>
                  <a:srgbClr val="0070C0"/>
                </a:solidFill>
              </a:rPr>
              <a:t>case '5':       k=5; break;</a:t>
            </a:r>
          </a:p>
          <a:p>
            <a:r>
              <a:rPr lang="en-US" sz="1200" dirty="0" smtClean="0">
                <a:solidFill>
                  <a:srgbClr val="0070C0"/>
                </a:solidFill>
              </a:rPr>
              <a:t>case '6':       k=6; break;</a:t>
            </a:r>
          </a:p>
          <a:p>
            <a:r>
              <a:rPr lang="en-US" sz="1200" dirty="0" smtClean="0">
                <a:solidFill>
                  <a:srgbClr val="0070C0"/>
                </a:solidFill>
              </a:rPr>
              <a:t>default:        </a:t>
            </a:r>
            <a:r>
              <a:rPr lang="en-US" sz="1200" dirty="0" err="1" smtClean="0">
                <a:solidFill>
                  <a:srgbClr val="0070C0"/>
                </a:solidFill>
              </a:rPr>
              <a:t>printf</a:t>
            </a:r>
            <a:r>
              <a:rPr lang="en-US" sz="1200" dirty="0" smtClean="0">
                <a:solidFill>
                  <a:srgbClr val="0070C0"/>
                </a:solidFill>
              </a:rPr>
              <a:t> ("Not a PBM/PGM/PPM file.\n");</a:t>
            </a:r>
          </a:p>
          <a:p>
            <a:r>
              <a:rPr lang="en-US" sz="1200" dirty="0" smtClean="0">
                <a:solidFill>
                  <a:srgbClr val="0070C0"/>
                </a:solidFill>
              </a:rPr>
              <a:t>		return 0;</a:t>
            </a:r>
          </a:p>
          <a:p>
            <a:r>
              <a:rPr lang="en-US" sz="1200" dirty="0" smtClean="0">
                <a:solidFill>
                  <a:srgbClr val="0070C0"/>
                </a:solidFill>
              </a:rPr>
              <a:t>	  }</a:t>
            </a:r>
          </a:p>
          <a:p>
            <a:r>
              <a:rPr lang="en-US" sz="1200" dirty="0" smtClean="0"/>
              <a:t>	}</a:t>
            </a:r>
          </a:p>
          <a:p>
            <a:r>
              <a:rPr lang="en-US" sz="1200" dirty="0" smtClean="0"/>
              <a:t>	bi = 2;</a:t>
            </a:r>
            <a:endParaRPr lang="en-US" sz="1200" dirty="0"/>
          </a:p>
        </p:txBody>
      </p:sp>
      <p:sp>
        <p:nvSpPr>
          <p:cNvPr id="3" name="Rectangle 2"/>
          <p:cNvSpPr/>
          <p:nvPr/>
        </p:nvSpPr>
        <p:spPr>
          <a:xfrm>
            <a:off x="3962400" y="273671"/>
            <a:ext cx="2031710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IMAGE </a:t>
            </a:r>
            <a:r>
              <a:rPr lang="en-US" b="1" dirty="0" err="1" smtClean="0">
                <a:solidFill>
                  <a:srgbClr val="FF0000"/>
                </a:solidFill>
              </a:rPr>
              <a:t>Input_PBM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562600" y="3536454"/>
            <a:ext cx="23622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Gets line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895600" y="3721120"/>
            <a:ext cx="2667000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809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2140" y="630071"/>
            <a:ext cx="69342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	</a:t>
            </a:r>
            <a:r>
              <a:rPr lang="en-US" sz="1200" dirty="0" err="1" smtClean="0">
                <a:solidFill>
                  <a:srgbClr val="FF0000"/>
                </a:solidFill>
              </a:rPr>
              <a:t>get_num_pbm</a:t>
            </a:r>
            <a:r>
              <a:rPr lang="en-US" sz="1200" dirty="0" smtClean="0"/>
              <a:t> (f, buf1, &amp;bi, &amp;m);         </a:t>
            </a:r>
            <a:r>
              <a:rPr lang="en-US" sz="1200" dirty="0" smtClean="0">
                <a:solidFill>
                  <a:srgbClr val="0070C0"/>
                </a:solidFill>
              </a:rPr>
              <a:t>/* Number of columns */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get_num_pbm</a:t>
            </a:r>
            <a:r>
              <a:rPr lang="en-US" sz="1200" dirty="0" smtClean="0"/>
              <a:t> (f, buf1, &amp;bi, &amp;n);         </a:t>
            </a:r>
            <a:r>
              <a:rPr lang="en-US" sz="1200" dirty="0" smtClean="0">
                <a:solidFill>
                  <a:srgbClr val="0070C0"/>
                </a:solidFill>
              </a:rPr>
              <a:t>/* Number of rows */</a:t>
            </a:r>
          </a:p>
          <a:p>
            <a:r>
              <a:rPr lang="en-US" sz="1200" dirty="0" smtClean="0"/>
              <a:t>	if (k!=1 &amp;&amp; k!=4) </a:t>
            </a:r>
            <a:r>
              <a:rPr lang="en-US" sz="1200" dirty="0" err="1" smtClean="0"/>
              <a:t>get_num_pbm</a:t>
            </a:r>
            <a:r>
              <a:rPr lang="en-US" sz="1200" dirty="0" smtClean="0"/>
              <a:t> (f, buf1, &amp;bi, &amp;b);       </a:t>
            </a:r>
            <a:r>
              <a:rPr lang="en-US" sz="1200" dirty="0" smtClean="0">
                <a:solidFill>
                  <a:srgbClr val="0070C0"/>
                </a:solidFill>
              </a:rPr>
              <a:t>/* Max value */</a:t>
            </a:r>
          </a:p>
          <a:p>
            <a:r>
              <a:rPr lang="en-US" sz="1200" dirty="0" smtClean="0"/>
              <a:t>	else b = 1;</a:t>
            </a:r>
          </a:p>
          <a:p>
            <a:endParaRPr lang="en-US" sz="1200" dirty="0" smtClean="0"/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printf</a:t>
            </a:r>
            <a:r>
              <a:rPr lang="en-US" sz="1200" dirty="0" smtClean="0"/>
              <a:t> ("\</a:t>
            </a:r>
            <a:r>
              <a:rPr lang="en-US" sz="1200" dirty="0" err="1" smtClean="0"/>
              <a:t>nPBM</a:t>
            </a:r>
            <a:r>
              <a:rPr lang="en-US" sz="1200" dirty="0" smtClean="0"/>
              <a:t> file class %d size %d columns X %d rows Max=%d\n",</a:t>
            </a:r>
          </a:p>
          <a:p>
            <a:r>
              <a:rPr lang="en-US" sz="1200" dirty="0" smtClean="0"/>
              <a:t>		k, n, m, b);</a:t>
            </a:r>
          </a:p>
          <a:p>
            <a:endParaRPr lang="en-US" sz="1200" dirty="0" smtClean="0"/>
          </a:p>
          <a:p>
            <a:r>
              <a:rPr lang="en-US" sz="1200" dirty="0" smtClean="0">
                <a:solidFill>
                  <a:srgbClr val="0070C0"/>
                </a:solidFill>
              </a:rPr>
              <a:t>/* Allocate the image */</a:t>
            </a:r>
          </a:p>
          <a:p>
            <a:r>
              <a:rPr lang="en-US" sz="1200" dirty="0" smtClean="0"/>
              <a:t>	if (k==3 || k==6)       </a:t>
            </a:r>
            <a:r>
              <a:rPr lang="en-US" sz="1200" dirty="0" smtClean="0">
                <a:solidFill>
                  <a:srgbClr val="00B0F0"/>
                </a:solidFill>
              </a:rPr>
              <a:t>/* </a:t>
            </a:r>
            <a:r>
              <a:rPr lang="en-US" sz="1200" dirty="0" err="1" smtClean="0">
                <a:solidFill>
                  <a:srgbClr val="00B0F0"/>
                </a:solidFill>
              </a:rPr>
              <a:t>Colour</a:t>
            </a:r>
            <a:r>
              <a:rPr lang="en-US" sz="1200" dirty="0" smtClean="0">
                <a:solidFill>
                  <a:srgbClr val="00B0F0"/>
                </a:solidFill>
              </a:rPr>
              <a:t> */</a:t>
            </a:r>
          </a:p>
          <a:p>
            <a:r>
              <a:rPr lang="en-US" sz="1200" dirty="0" smtClean="0"/>
              <a:t>	  </a:t>
            </a:r>
            <a:r>
              <a:rPr lang="en-US" sz="1200" dirty="0" err="1" smtClean="0">
                <a:solidFill>
                  <a:srgbClr val="FF0000"/>
                </a:solidFill>
              </a:rPr>
              <a:t>myabort</a:t>
            </a:r>
            <a:r>
              <a:rPr lang="en-US" sz="1200" dirty="0" smtClean="0"/>
              <a:t> (0, "</a:t>
            </a:r>
            <a:r>
              <a:rPr lang="en-US" sz="1200" dirty="0" err="1" smtClean="0"/>
              <a:t>Colour</a:t>
            </a:r>
            <a:r>
              <a:rPr lang="en-US" sz="1200" dirty="0" smtClean="0"/>
              <a:t> image.");</a:t>
            </a:r>
          </a:p>
          <a:p>
            <a:r>
              <a:rPr lang="en-US" sz="1200" dirty="0" smtClean="0"/>
              <a:t>	else </a:t>
            </a:r>
          </a:p>
          <a:p>
            <a:r>
              <a:rPr lang="en-US" sz="1200" dirty="0" smtClean="0"/>
              <a:t>	{</a:t>
            </a:r>
          </a:p>
          <a:p>
            <a:r>
              <a:rPr lang="en-US" sz="1200" dirty="0" smtClean="0"/>
              <a:t>	  </a:t>
            </a:r>
            <a:r>
              <a:rPr lang="en-US" sz="1200" dirty="0" err="1" smtClean="0"/>
              <a:t>im</a:t>
            </a:r>
            <a:r>
              <a:rPr lang="en-US" sz="1200" dirty="0" smtClean="0"/>
              <a:t> = (IMAGE)</a:t>
            </a:r>
            <a:r>
              <a:rPr lang="en-US" sz="1200" dirty="0" err="1" smtClean="0">
                <a:solidFill>
                  <a:srgbClr val="FF0000"/>
                </a:solidFill>
              </a:rPr>
              <a:t>newimage</a:t>
            </a:r>
            <a:r>
              <a:rPr lang="en-US" sz="1200" dirty="0" smtClean="0"/>
              <a:t> (n, m);</a:t>
            </a:r>
          </a:p>
          <a:p>
            <a:r>
              <a:rPr lang="en-US" sz="1200" dirty="0" smtClean="0"/>
              <a:t>	  </a:t>
            </a:r>
            <a:r>
              <a:rPr lang="en-US" sz="1200" dirty="0" err="1" smtClean="0"/>
              <a:t>im</a:t>
            </a:r>
            <a:r>
              <a:rPr lang="en-US" sz="1200" dirty="0" smtClean="0"/>
              <a:t>-&gt;info-&gt;</a:t>
            </a:r>
            <a:r>
              <a:rPr lang="en-US" sz="1200" dirty="0" err="1" smtClean="0"/>
              <a:t>oi</a:t>
            </a:r>
            <a:r>
              <a:rPr lang="en-US" sz="1200" dirty="0" smtClean="0"/>
              <a:t> = PBM_SE_ORIGIN_ROW;</a:t>
            </a:r>
          </a:p>
          <a:p>
            <a:r>
              <a:rPr lang="en-US" sz="1200" dirty="0" smtClean="0"/>
              <a:t>	  </a:t>
            </a:r>
            <a:r>
              <a:rPr lang="en-US" sz="1200" dirty="0" err="1" smtClean="0"/>
              <a:t>im</a:t>
            </a:r>
            <a:r>
              <a:rPr lang="en-US" sz="1200" dirty="0" smtClean="0"/>
              <a:t>-&gt;info-&gt;</a:t>
            </a:r>
            <a:r>
              <a:rPr lang="en-US" sz="1200" dirty="0" err="1" smtClean="0"/>
              <a:t>oj</a:t>
            </a:r>
            <a:r>
              <a:rPr lang="en-US" sz="1200" dirty="0" smtClean="0"/>
              <a:t> = PBM_SE_ORIGIN_COL;</a:t>
            </a:r>
          </a:p>
          <a:p>
            <a:r>
              <a:rPr lang="en-US" sz="1200" dirty="0" smtClean="0"/>
              <a:t>	  PBM_SE_ORIGIN_ROW = 0;</a:t>
            </a:r>
          </a:p>
          <a:p>
            <a:r>
              <a:rPr lang="en-US" sz="1200" dirty="0" smtClean="0"/>
              <a:t>	  PBM_SE_ORIGIN_COL = 0;</a:t>
            </a:r>
          </a:p>
          <a:p>
            <a:r>
              <a:rPr lang="en-US" sz="1200" dirty="0" smtClean="0"/>
              <a:t>	  for (</a:t>
            </a:r>
            <a:r>
              <a:rPr lang="en-US" sz="1200" dirty="0" err="1" smtClean="0"/>
              <a:t>i</a:t>
            </a:r>
            <a:r>
              <a:rPr lang="en-US" sz="1200" dirty="0" smtClean="0"/>
              <a:t>=0; </a:t>
            </a:r>
            <a:r>
              <a:rPr lang="en-US" sz="1200" dirty="0" err="1" smtClean="0"/>
              <a:t>i</a:t>
            </a:r>
            <a:r>
              <a:rPr lang="en-US" sz="1200" dirty="0" smtClean="0"/>
              <a:t>&lt;n; </a:t>
            </a:r>
            <a:r>
              <a:rPr lang="en-US" sz="1200" dirty="0" err="1" smtClean="0"/>
              <a:t>i</a:t>
            </a:r>
            <a:r>
              <a:rPr lang="en-US" sz="1200" dirty="0" smtClean="0"/>
              <a:t>++)</a:t>
            </a:r>
          </a:p>
          <a:p>
            <a:r>
              <a:rPr lang="en-US" sz="1200" dirty="0" smtClean="0"/>
              <a:t>	    for (j=0; j&lt;m; j++)</a:t>
            </a:r>
          </a:p>
          <a:p>
            <a:r>
              <a:rPr lang="en-US" sz="1200" dirty="0" smtClean="0"/>
              <a:t>	      if (k&lt;3)</a:t>
            </a:r>
          </a:p>
          <a:p>
            <a:r>
              <a:rPr lang="en-US" sz="1200" dirty="0" smtClean="0"/>
              <a:t>	      {</a:t>
            </a:r>
          </a:p>
          <a:p>
            <a:r>
              <a:rPr lang="en-US" sz="1200" dirty="0" smtClean="0"/>
              <a:t>		</a:t>
            </a:r>
            <a:r>
              <a:rPr lang="en-US" sz="1200" dirty="0" err="1" smtClean="0">
                <a:solidFill>
                  <a:srgbClr val="00B050"/>
                </a:solidFill>
              </a:rPr>
              <a:t>fscanf</a:t>
            </a:r>
            <a:r>
              <a:rPr lang="en-US" sz="1200" dirty="0" smtClean="0">
                <a:solidFill>
                  <a:srgbClr val="00B050"/>
                </a:solidFill>
              </a:rPr>
              <a:t> (f, "%d", &amp;</a:t>
            </a:r>
            <a:r>
              <a:rPr lang="en-US" sz="1200" dirty="0" err="1" smtClean="0">
                <a:solidFill>
                  <a:srgbClr val="00B050"/>
                </a:solidFill>
              </a:rPr>
              <a:t>val</a:t>
            </a:r>
            <a:r>
              <a:rPr lang="en-US" sz="1200" dirty="0" smtClean="0">
                <a:solidFill>
                  <a:srgbClr val="00B050"/>
                </a:solidFill>
              </a:rPr>
              <a:t>);</a:t>
            </a:r>
          </a:p>
          <a:p>
            <a:r>
              <a:rPr lang="en-US" sz="1200" dirty="0" smtClean="0">
                <a:solidFill>
                  <a:srgbClr val="00B050"/>
                </a:solidFill>
              </a:rPr>
              <a:t>		</a:t>
            </a:r>
            <a:r>
              <a:rPr lang="en-US" sz="1200" dirty="0" err="1" smtClean="0">
                <a:solidFill>
                  <a:srgbClr val="00B050"/>
                </a:solidFill>
              </a:rPr>
              <a:t>im</a:t>
            </a:r>
            <a:r>
              <a:rPr lang="en-US" sz="1200" dirty="0" smtClean="0">
                <a:solidFill>
                  <a:srgbClr val="00B050"/>
                </a:solidFill>
              </a:rPr>
              <a:t>-&gt;data[</a:t>
            </a:r>
            <a:r>
              <a:rPr lang="en-US" sz="1200" dirty="0" err="1" smtClean="0">
                <a:solidFill>
                  <a:srgbClr val="00B050"/>
                </a:solidFill>
              </a:rPr>
              <a:t>i</a:t>
            </a:r>
            <a:r>
              <a:rPr lang="en-US" sz="1200" dirty="0" smtClean="0">
                <a:solidFill>
                  <a:srgbClr val="00B050"/>
                </a:solidFill>
              </a:rPr>
              <a:t>][j] = (unsigned char)</a:t>
            </a:r>
            <a:r>
              <a:rPr lang="en-US" sz="1200" dirty="0" err="1" smtClean="0">
                <a:solidFill>
                  <a:srgbClr val="00B050"/>
                </a:solidFill>
              </a:rPr>
              <a:t>val</a:t>
            </a:r>
            <a:r>
              <a:rPr lang="en-US" sz="1200" dirty="0" smtClean="0"/>
              <a:t>;</a:t>
            </a:r>
          </a:p>
          <a:p>
            <a:r>
              <a:rPr lang="en-US" sz="1200" dirty="0" smtClean="0"/>
              <a:t>	      } else {</a:t>
            </a:r>
          </a:p>
          <a:p>
            <a:r>
              <a:rPr lang="en-US" sz="1200" dirty="0" smtClean="0"/>
              <a:t>		</a:t>
            </a:r>
            <a:r>
              <a:rPr lang="en-US" sz="1200" dirty="0" err="1" smtClean="0">
                <a:solidFill>
                  <a:srgbClr val="00B050"/>
                </a:solidFill>
              </a:rPr>
              <a:t>fscanf</a:t>
            </a:r>
            <a:r>
              <a:rPr lang="en-US" sz="1200" dirty="0" smtClean="0">
                <a:solidFill>
                  <a:srgbClr val="00B050"/>
                </a:solidFill>
              </a:rPr>
              <a:t> (f, "%c", &amp;</a:t>
            </a:r>
            <a:r>
              <a:rPr lang="en-US" sz="1200" dirty="0" err="1" smtClean="0">
                <a:solidFill>
                  <a:srgbClr val="00B050"/>
                </a:solidFill>
              </a:rPr>
              <a:t>ucval</a:t>
            </a:r>
            <a:r>
              <a:rPr lang="en-US" sz="1200" dirty="0" smtClean="0">
                <a:solidFill>
                  <a:srgbClr val="00B050"/>
                </a:solidFill>
              </a:rPr>
              <a:t>);</a:t>
            </a:r>
          </a:p>
          <a:p>
            <a:r>
              <a:rPr lang="en-US" sz="1200" dirty="0" smtClean="0">
                <a:solidFill>
                  <a:srgbClr val="00B050"/>
                </a:solidFill>
              </a:rPr>
              <a:t>		</a:t>
            </a:r>
            <a:r>
              <a:rPr lang="en-US" sz="1200" dirty="0" err="1" smtClean="0">
                <a:solidFill>
                  <a:srgbClr val="00B050"/>
                </a:solidFill>
              </a:rPr>
              <a:t>im</a:t>
            </a:r>
            <a:r>
              <a:rPr lang="en-US" sz="1200" dirty="0" smtClean="0">
                <a:solidFill>
                  <a:srgbClr val="00B050"/>
                </a:solidFill>
              </a:rPr>
              <a:t>-&gt;data[</a:t>
            </a:r>
            <a:r>
              <a:rPr lang="en-US" sz="1200" dirty="0" err="1" smtClean="0">
                <a:solidFill>
                  <a:srgbClr val="00B050"/>
                </a:solidFill>
              </a:rPr>
              <a:t>i</a:t>
            </a:r>
            <a:r>
              <a:rPr lang="en-US" sz="1200" dirty="0" smtClean="0">
                <a:solidFill>
                  <a:srgbClr val="00B050"/>
                </a:solidFill>
              </a:rPr>
              <a:t>][j] = </a:t>
            </a:r>
            <a:r>
              <a:rPr lang="en-US" sz="1200" dirty="0" err="1" smtClean="0">
                <a:solidFill>
                  <a:srgbClr val="00B050"/>
                </a:solidFill>
              </a:rPr>
              <a:t>ucval</a:t>
            </a:r>
            <a:r>
              <a:rPr lang="en-US" sz="1200" dirty="0" smtClean="0">
                <a:solidFill>
                  <a:srgbClr val="00B050"/>
                </a:solidFill>
              </a:rPr>
              <a:t>;</a:t>
            </a:r>
          </a:p>
          <a:p>
            <a:r>
              <a:rPr lang="en-US" sz="1200" dirty="0" smtClean="0">
                <a:solidFill>
                  <a:srgbClr val="00B050"/>
                </a:solidFill>
              </a:rPr>
              <a:t>	      }</a:t>
            </a:r>
          </a:p>
          <a:p>
            <a:r>
              <a:rPr lang="en-US" sz="1200" dirty="0" smtClean="0"/>
              <a:t>	}</a:t>
            </a:r>
          </a:p>
          <a:p>
            <a:r>
              <a:rPr lang="en-US" sz="1200" dirty="0" smtClean="0"/>
              <a:t>	</a:t>
            </a:r>
            <a:r>
              <a:rPr lang="en-US" sz="1200" dirty="0" smtClean="0">
                <a:solidFill>
                  <a:srgbClr val="FF0000"/>
                </a:solidFill>
              </a:rPr>
              <a:t>return </a:t>
            </a:r>
            <a:r>
              <a:rPr lang="en-US" sz="1200" dirty="0" err="1" smtClean="0">
                <a:solidFill>
                  <a:srgbClr val="FF0000"/>
                </a:solidFill>
              </a:rPr>
              <a:t>im</a:t>
            </a:r>
            <a:r>
              <a:rPr lang="en-US" sz="1200" dirty="0" smtClean="0"/>
              <a:t>;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}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62400" y="89005"/>
            <a:ext cx="2031710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IMAGE </a:t>
            </a:r>
            <a:r>
              <a:rPr lang="en-US" b="1" dirty="0" err="1" smtClean="0">
                <a:solidFill>
                  <a:srgbClr val="FF0000"/>
                </a:solidFill>
              </a:rPr>
              <a:t>Input_PBM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56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28600"/>
            <a:ext cx="673470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IMAGE </a:t>
            </a:r>
            <a:r>
              <a:rPr lang="en-US" sz="1400" dirty="0" err="1" smtClean="0">
                <a:solidFill>
                  <a:srgbClr val="FF0000"/>
                </a:solidFill>
              </a:rPr>
              <a:t>Output_PBM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/>
              <a:t>(IMAGE </a:t>
            </a:r>
            <a:r>
              <a:rPr lang="en-US" sz="1400" dirty="0" err="1" smtClean="0"/>
              <a:t>image</a:t>
            </a:r>
            <a:r>
              <a:rPr lang="en-US" sz="1400" dirty="0" smtClean="0"/>
              <a:t>, char *filename)</a:t>
            </a:r>
          </a:p>
          <a:p>
            <a:r>
              <a:rPr lang="en-US" sz="1400" dirty="0" smtClean="0"/>
              <a:t>{</a:t>
            </a:r>
          </a:p>
          <a:p>
            <a:r>
              <a:rPr lang="en-US" sz="1400" dirty="0" smtClean="0"/>
              <a:t>	FILE *f;</a:t>
            </a:r>
          </a:p>
          <a:p>
            <a:r>
              <a:rPr lang="en-US" sz="1400" dirty="0" smtClean="0"/>
              <a:t>	</a:t>
            </a:r>
            <a:r>
              <a:rPr lang="en-US" sz="1400" dirty="0" err="1" smtClean="0"/>
              <a:t>int</a:t>
            </a:r>
            <a:r>
              <a:rPr lang="en-US" sz="1400" dirty="0" smtClean="0"/>
              <a:t> </a:t>
            </a:r>
            <a:r>
              <a:rPr lang="en-US" sz="1400" dirty="0" err="1" smtClean="0"/>
              <a:t>i,j,k</a:t>
            </a:r>
            <a:r>
              <a:rPr lang="en-US" sz="1400" dirty="0" smtClean="0"/>
              <a:t>, </a:t>
            </a:r>
            <a:r>
              <a:rPr lang="en-US" sz="1400" dirty="0" err="1" smtClean="0"/>
              <a:t>perline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	char buf1[64];</a:t>
            </a:r>
          </a:p>
          <a:p>
            <a:endParaRPr lang="en-US" sz="1400" dirty="0" smtClean="0"/>
          </a:p>
          <a:p>
            <a:r>
              <a:rPr lang="en-US" sz="1400" dirty="0" smtClean="0"/>
              <a:t>	</a:t>
            </a:r>
            <a:r>
              <a:rPr lang="en-US" sz="1400" dirty="0" err="1" smtClean="0"/>
              <a:t>strcpy</a:t>
            </a:r>
            <a:r>
              <a:rPr lang="en-US" sz="1400" dirty="0" smtClean="0"/>
              <a:t> (buf1, filename);</a:t>
            </a:r>
          </a:p>
          <a:p>
            <a:r>
              <a:rPr lang="en-US" sz="1400" dirty="0" smtClean="0"/>
              <a:t>	if (buf1[0] == '$') </a:t>
            </a:r>
            <a:r>
              <a:rPr lang="en-US" sz="1400" dirty="0" err="1" smtClean="0">
                <a:solidFill>
                  <a:srgbClr val="FF0000"/>
                </a:solidFill>
              </a:rPr>
              <a:t>SubsCmdLine</a:t>
            </a:r>
            <a:r>
              <a:rPr lang="en-US" sz="1400" dirty="0" smtClean="0"/>
              <a:t>(buf1);</a:t>
            </a:r>
          </a:p>
          <a:p>
            <a:r>
              <a:rPr lang="en-US" sz="1400" dirty="0" smtClean="0"/>
              <a:t>	if (image-&gt;info-&gt;</a:t>
            </a:r>
            <a:r>
              <a:rPr lang="en-US" sz="1400" dirty="0" err="1" smtClean="0"/>
              <a:t>nc</a:t>
            </a:r>
            <a:r>
              <a:rPr lang="en-US" sz="1400" dirty="0" smtClean="0"/>
              <a:t> &gt; 20) </a:t>
            </a:r>
            <a:r>
              <a:rPr lang="en-US" sz="1400" dirty="0" err="1" smtClean="0"/>
              <a:t>perline</a:t>
            </a:r>
            <a:r>
              <a:rPr lang="en-US" sz="1400" dirty="0" smtClean="0"/>
              <a:t> = 20;</a:t>
            </a:r>
          </a:p>
          <a:p>
            <a:r>
              <a:rPr lang="en-US" sz="1400" dirty="0" smtClean="0"/>
              <a:t>	 else </a:t>
            </a:r>
            <a:r>
              <a:rPr lang="en-US" sz="1400" dirty="0" err="1" smtClean="0"/>
              <a:t>perline</a:t>
            </a:r>
            <a:r>
              <a:rPr lang="en-US" sz="1400" dirty="0" smtClean="0"/>
              <a:t> = image-&gt;info-&gt;nc-1;</a:t>
            </a:r>
          </a:p>
          <a:p>
            <a:r>
              <a:rPr lang="en-US" sz="1400" dirty="0" smtClean="0"/>
              <a:t>	f = </a:t>
            </a:r>
            <a:r>
              <a:rPr lang="en-US" sz="1400" dirty="0" err="1" smtClean="0"/>
              <a:t>fopen</a:t>
            </a:r>
            <a:r>
              <a:rPr lang="en-US" sz="1400" dirty="0" smtClean="0"/>
              <a:t> (buf1, "w");</a:t>
            </a:r>
          </a:p>
          <a:p>
            <a:r>
              <a:rPr lang="en-US" sz="1400" dirty="0" smtClean="0"/>
              <a:t>	if (f == 0) </a:t>
            </a:r>
            <a:r>
              <a:rPr lang="en-US" sz="1400" dirty="0" err="1" smtClean="0">
                <a:solidFill>
                  <a:srgbClr val="FF0000"/>
                </a:solidFill>
              </a:rPr>
              <a:t>myabort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/>
              <a:t>(0, "Can't open output file.");</a:t>
            </a:r>
          </a:p>
          <a:p>
            <a:r>
              <a:rPr lang="en-US" sz="1400" dirty="0" smtClean="0"/>
              <a:t>	</a:t>
            </a:r>
            <a:r>
              <a:rPr lang="en-US" sz="1400" dirty="0" err="1" smtClean="0"/>
              <a:t>fprintf</a:t>
            </a:r>
            <a:r>
              <a:rPr lang="en-US" sz="1400" dirty="0" smtClean="0"/>
              <a:t> (f,"P2\</a:t>
            </a:r>
            <a:r>
              <a:rPr lang="en-US" sz="1400" dirty="0" err="1" smtClean="0"/>
              <a:t>n#origin</a:t>
            </a:r>
            <a:r>
              <a:rPr lang="en-US" sz="1400" dirty="0" smtClean="0"/>
              <a:t> %d %d\</a:t>
            </a:r>
            <a:r>
              <a:rPr lang="en-US" sz="1400" dirty="0" err="1" smtClean="0"/>
              <a:t>n",image</a:t>
            </a:r>
            <a:r>
              <a:rPr lang="en-US" sz="1400" dirty="0" smtClean="0"/>
              <a:t>-&gt;info-&gt;</a:t>
            </a:r>
            <a:r>
              <a:rPr lang="en-US" sz="1400" dirty="0" err="1" smtClean="0"/>
              <a:t>oj,image</a:t>
            </a:r>
            <a:r>
              <a:rPr lang="en-US" sz="1400" dirty="0" smtClean="0"/>
              <a:t>-&gt;info-&gt;</a:t>
            </a:r>
            <a:r>
              <a:rPr lang="en-US" sz="1400" dirty="0" err="1" smtClean="0"/>
              <a:t>oi</a:t>
            </a:r>
            <a:r>
              <a:rPr lang="en-US" sz="1400" dirty="0" smtClean="0"/>
              <a:t>);</a:t>
            </a:r>
          </a:p>
          <a:p>
            <a:r>
              <a:rPr lang="en-US" sz="1400" dirty="0" smtClean="0"/>
              <a:t>	</a:t>
            </a:r>
            <a:r>
              <a:rPr lang="en-US" sz="1400" dirty="0" err="1" smtClean="0"/>
              <a:t>fprintf</a:t>
            </a:r>
            <a:r>
              <a:rPr lang="en-US" sz="1400" dirty="0" smtClean="0"/>
              <a:t> (f, "%d %d %d\n", image-&gt;info-&gt;</a:t>
            </a:r>
            <a:r>
              <a:rPr lang="en-US" sz="1400" dirty="0" err="1" smtClean="0"/>
              <a:t>nc</a:t>
            </a:r>
            <a:r>
              <a:rPr lang="en-US" sz="1400" dirty="0" smtClean="0"/>
              <a:t>, image-&gt;info-&gt;nr, 255);</a:t>
            </a:r>
          </a:p>
          <a:p>
            <a:r>
              <a:rPr lang="en-US" sz="1400" dirty="0" smtClean="0"/>
              <a:t>	k = 0;</a:t>
            </a:r>
          </a:p>
          <a:p>
            <a:r>
              <a:rPr lang="en-US" sz="1400" dirty="0" smtClean="0"/>
              <a:t>	for (</a:t>
            </a:r>
            <a:r>
              <a:rPr lang="en-US" sz="1400" dirty="0" err="1" smtClean="0"/>
              <a:t>i</a:t>
            </a:r>
            <a:r>
              <a:rPr lang="en-US" sz="1400" dirty="0" smtClean="0"/>
              <a:t>=0; </a:t>
            </a:r>
            <a:r>
              <a:rPr lang="en-US" sz="1400" dirty="0" err="1" smtClean="0"/>
              <a:t>i</a:t>
            </a:r>
            <a:r>
              <a:rPr lang="en-US" sz="1400" dirty="0" smtClean="0"/>
              <a:t>&lt;image-&gt;info-&gt;nr; </a:t>
            </a:r>
            <a:r>
              <a:rPr lang="en-US" sz="1400" dirty="0" err="1" smtClean="0"/>
              <a:t>i</a:t>
            </a:r>
            <a:r>
              <a:rPr lang="en-US" sz="1400" dirty="0" smtClean="0"/>
              <a:t>++)</a:t>
            </a:r>
          </a:p>
          <a:p>
            <a:r>
              <a:rPr lang="en-US" sz="1400" dirty="0" smtClean="0"/>
              <a:t>	  for (j=0; j&lt;image-&gt;info-&gt;</a:t>
            </a:r>
            <a:r>
              <a:rPr lang="en-US" sz="1400" dirty="0" err="1" smtClean="0"/>
              <a:t>nc</a:t>
            </a:r>
            <a:r>
              <a:rPr lang="en-US" sz="1400" dirty="0" smtClean="0"/>
              <a:t>; j++)</a:t>
            </a:r>
          </a:p>
          <a:p>
            <a:r>
              <a:rPr lang="en-US" sz="1400" dirty="0" smtClean="0"/>
              <a:t>	  {</a:t>
            </a:r>
          </a:p>
          <a:p>
            <a:r>
              <a:rPr lang="en-US" sz="1400" dirty="0" smtClean="0"/>
              <a:t>		</a:t>
            </a:r>
            <a:r>
              <a:rPr lang="en-US" sz="1400" dirty="0" err="1" smtClean="0"/>
              <a:t>fprintf</a:t>
            </a:r>
            <a:r>
              <a:rPr lang="en-US" sz="1400" dirty="0" smtClean="0"/>
              <a:t> (f, "%d ", image-&gt;data[</a:t>
            </a:r>
            <a:r>
              <a:rPr lang="en-US" sz="1400" dirty="0" err="1" smtClean="0"/>
              <a:t>i</a:t>
            </a:r>
            <a:r>
              <a:rPr lang="en-US" sz="1400" dirty="0" smtClean="0"/>
              <a:t>][j]);</a:t>
            </a:r>
          </a:p>
          <a:p>
            <a:r>
              <a:rPr lang="en-US" sz="1400" dirty="0" smtClean="0"/>
              <a:t>		k++;</a:t>
            </a:r>
          </a:p>
          <a:p>
            <a:r>
              <a:rPr lang="en-US" sz="1400" dirty="0" smtClean="0"/>
              <a:t>		if (k &gt; </a:t>
            </a:r>
            <a:r>
              <a:rPr lang="en-US" sz="1400" dirty="0" err="1" smtClean="0"/>
              <a:t>perline</a:t>
            </a:r>
            <a:r>
              <a:rPr lang="en-US" sz="1400" dirty="0" smtClean="0"/>
              <a:t>)</a:t>
            </a:r>
          </a:p>
          <a:p>
            <a:r>
              <a:rPr lang="en-US" sz="1400" dirty="0" smtClean="0"/>
              <a:t>		{</a:t>
            </a:r>
          </a:p>
          <a:p>
            <a:r>
              <a:rPr lang="en-US" sz="1400" dirty="0" smtClean="0"/>
              <a:t>		  </a:t>
            </a:r>
            <a:r>
              <a:rPr lang="en-US" sz="1400" dirty="0" err="1" smtClean="0"/>
              <a:t>fprintf</a:t>
            </a:r>
            <a:r>
              <a:rPr lang="en-US" sz="1400" dirty="0" smtClean="0"/>
              <a:t> (f, "\n");</a:t>
            </a:r>
          </a:p>
          <a:p>
            <a:r>
              <a:rPr lang="en-US" sz="1400" dirty="0" smtClean="0"/>
              <a:t>		  k = 0;</a:t>
            </a:r>
          </a:p>
          <a:p>
            <a:r>
              <a:rPr lang="en-US" sz="1400" dirty="0" smtClean="0"/>
              <a:t>		}</a:t>
            </a:r>
          </a:p>
          <a:p>
            <a:r>
              <a:rPr lang="en-US" sz="1400" dirty="0" smtClean="0"/>
              <a:t>	  }</a:t>
            </a:r>
          </a:p>
          <a:p>
            <a:r>
              <a:rPr lang="en-US" sz="1400" dirty="0" smtClean="0"/>
              <a:t>	</a:t>
            </a:r>
            <a:r>
              <a:rPr lang="en-US" sz="1400" dirty="0" err="1" smtClean="0"/>
              <a:t>fprintf</a:t>
            </a:r>
            <a:r>
              <a:rPr lang="en-US" sz="1400" dirty="0" smtClean="0"/>
              <a:t> (f, "\n");</a:t>
            </a:r>
          </a:p>
          <a:p>
            <a:r>
              <a:rPr lang="en-US" sz="1400" dirty="0" smtClean="0"/>
              <a:t>	</a:t>
            </a:r>
            <a:r>
              <a:rPr lang="en-US" sz="1400" dirty="0" err="1" smtClean="0">
                <a:solidFill>
                  <a:srgbClr val="FF0000"/>
                </a:solidFill>
              </a:rPr>
              <a:t>fclose</a:t>
            </a:r>
            <a:r>
              <a:rPr lang="en-US" sz="1400" dirty="0" smtClean="0"/>
              <a:t> (f);</a:t>
            </a:r>
          </a:p>
          <a:p>
            <a:r>
              <a:rPr lang="en-US" sz="1400" dirty="0" smtClean="0"/>
              <a:t>	return image;</a:t>
            </a:r>
          </a:p>
          <a:p>
            <a:r>
              <a:rPr lang="en-US" sz="1400" dirty="0" smtClean="0"/>
              <a:t>}</a:t>
            </a:r>
            <a:endParaRPr lang="en-US" sz="1400" dirty="0"/>
          </a:p>
        </p:txBody>
      </p:sp>
      <p:sp>
        <p:nvSpPr>
          <p:cNvPr id="3" name="Rectangle 2"/>
          <p:cNvSpPr/>
          <p:nvPr/>
        </p:nvSpPr>
        <p:spPr>
          <a:xfrm>
            <a:off x="5791200" y="102358"/>
            <a:ext cx="2162708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IMAGE </a:t>
            </a:r>
            <a:r>
              <a:rPr lang="en-US" dirty="0" err="1" smtClean="0">
                <a:solidFill>
                  <a:srgbClr val="FF0000"/>
                </a:solidFill>
              </a:rPr>
              <a:t>Output_PBM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16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97346"/>
            <a:ext cx="62484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void </a:t>
            </a:r>
            <a:r>
              <a:rPr lang="en-US" dirty="0" err="1" smtClean="0">
                <a:solidFill>
                  <a:srgbClr val="FF0000"/>
                </a:solidFill>
              </a:rPr>
              <a:t>get_num_pbm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(FILE *f, char *b, </a:t>
            </a:r>
            <a:r>
              <a:rPr lang="en-US" dirty="0" err="1" smtClean="0"/>
              <a:t>int</a:t>
            </a:r>
            <a:r>
              <a:rPr lang="en-US" dirty="0" smtClean="0"/>
              <a:t> *bi, </a:t>
            </a:r>
            <a:r>
              <a:rPr lang="en-US" dirty="0" err="1" smtClean="0"/>
              <a:t>int</a:t>
            </a:r>
            <a:r>
              <a:rPr lang="en-US" dirty="0" smtClean="0"/>
              <a:t> *res)</a:t>
            </a:r>
          </a:p>
          <a:p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r>
              <a:rPr lang="en-US" dirty="0" smtClean="0"/>
              <a:t>	char </a:t>
            </a:r>
            <a:r>
              <a:rPr lang="en-US" dirty="0" err="1" smtClean="0"/>
              <a:t>str</a:t>
            </a:r>
            <a:r>
              <a:rPr lang="en-US" dirty="0" smtClean="0"/>
              <a:t>[80];</a:t>
            </a:r>
          </a:p>
          <a:p>
            <a:endParaRPr lang="en-US" dirty="0" smtClean="0"/>
          </a:p>
          <a:p>
            <a:r>
              <a:rPr lang="en-US" dirty="0" smtClean="0"/>
              <a:t>	while (b[*bi]==' ' || b[*bi]=='\t' || b[*bi]=='\n')</a:t>
            </a:r>
          </a:p>
          <a:p>
            <a:r>
              <a:rPr lang="en-US" dirty="0" smtClean="0"/>
              <a:t>	{</a:t>
            </a:r>
          </a:p>
          <a:p>
            <a:r>
              <a:rPr lang="en-US" dirty="0" smtClean="0"/>
              <a:t>	  if (b[*bi] == '\n') </a:t>
            </a:r>
          </a:p>
          <a:p>
            <a:r>
              <a:rPr lang="en-US" dirty="0" smtClean="0"/>
              <a:t>	  {</a:t>
            </a:r>
          </a:p>
          <a:p>
            <a:r>
              <a:rPr lang="en-US" dirty="0" smtClean="0"/>
              <a:t>	    </a:t>
            </a:r>
            <a:r>
              <a:rPr lang="en-US" dirty="0" err="1" smtClean="0">
                <a:solidFill>
                  <a:srgbClr val="FF0000"/>
                </a:solidFill>
              </a:rPr>
              <a:t>pbm_getln</a:t>
            </a:r>
            <a:r>
              <a:rPr lang="en-US" dirty="0" smtClean="0"/>
              <a:t> (f, b);</a:t>
            </a:r>
          </a:p>
          <a:p>
            <a:r>
              <a:rPr lang="en-US" dirty="0" smtClean="0"/>
              <a:t>	    *bi = 0;</a:t>
            </a:r>
          </a:p>
          <a:p>
            <a:r>
              <a:rPr lang="en-US" dirty="0" smtClean="0"/>
              <a:t>	  } else</a:t>
            </a:r>
          </a:p>
          <a:p>
            <a:r>
              <a:rPr lang="en-US" dirty="0" smtClean="0"/>
              <a:t>	  *bi += 1;</a:t>
            </a:r>
          </a:p>
          <a:p>
            <a:r>
              <a:rPr lang="en-US" dirty="0" smtClean="0"/>
              <a:t>	}</a:t>
            </a:r>
          </a:p>
          <a:p>
            <a:endParaRPr lang="en-US" dirty="0" smtClean="0"/>
          </a:p>
          <a:p>
            <a:r>
              <a:rPr lang="en-US" dirty="0" smtClean="0"/>
              <a:t>	</a:t>
            </a:r>
            <a:r>
              <a:rPr lang="en-US" dirty="0" err="1" smtClean="0"/>
              <a:t>i</a:t>
            </a:r>
            <a:r>
              <a:rPr lang="en-US" dirty="0" smtClean="0"/>
              <a:t> = 0;</a:t>
            </a:r>
          </a:p>
          <a:p>
            <a:r>
              <a:rPr lang="en-US" dirty="0" smtClean="0"/>
              <a:t>	while (b[*bi]&gt;='0' &amp;&amp; b[*bi]&lt;='9')</a:t>
            </a:r>
          </a:p>
          <a:p>
            <a:r>
              <a:rPr lang="en-US" dirty="0" smtClean="0"/>
              <a:t>	  </a:t>
            </a:r>
            <a:r>
              <a:rPr lang="en-US" dirty="0" err="1" smtClean="0"/>
              <a:t>str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++] = b[(*bi)++];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str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 = '\0';</a:t>
            </a:r>
          </a:p>
          <a:p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sscanf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str</a:t>
            </a:r>
            <a:r>
              <a:rPr lang="en-US" dirty="0" smtClean="0"/>
              <a:t>, "%d", res);</a:t>
            </a:r>
          </a:p>
          <a:p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}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05600" y="220808"/>
            <a:ext cx="2074158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void </a:t>
            </a:r>
            <a:r>
              <a:rPr lang="en-US" dirty="0" err="1" smtClean="0">
                <a:solidFill>
                  <a:srgbClr val="FF0000"/>
                </a:solidFill>
              </a:rPr>
              <a:t>get_num_pbm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43600" y="2590800"/>
            <a:ext cx="25146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Reads line, explained in next slide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962400" y="2775466"/>
            <a:ext cx="1828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067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13300"/>
            <a:ext cx="7620000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</a:rPr>
              <a:t>/* Get the next non-comment line from the PBM file f into the</a:t>
            </a:r>
          </a:p>
          <a:p>
            <a:r>
              <a:rPr lang="en-US" sz="1600" dirty="0" smtClean="0">
                <a:solidFill>
                  <a:srgbClr val="0070C0"/>
                </a:solidFill>
              </a:rPr>
              <a:t>   buffer </a:t>
            </a:r>
            <a:r>
              <a:rPr lang="en-US" sz="1600" dirty="0" smtClean="0">
                <a:solidFill>
                  <a:srgbClr val="FF0000"/>
                </a:solidFill>
              </a:rPr>
              <a:t>b</a:t>
            </a:r>
            <a:r>
              <a:rPr lang="en-US" sz="1600" dirty="0" smtClean="0">
                <a:solidFill>
                  <a:srgbClr val="0070C0"/>
                </a:solidFill>
              </a:rPr>
              <a:t>. </a:t>
            </a:r>
            <a:r>
              <a:rPr lang="en-US" sz="1600" dirty="0" smtClean="0">
                <a:solidFill>
                  <a:srgbClr val="0070C0"/>
                </a:solidFill>
              </a:rPr>
              <a:t>   Look </a:t>
            </a:r>
            <a:r>
              <a:rPr lang="en-US" sz="1600" dirty="0" smtClean="0">
                <a:solidFill>
                  <a:srgbClr val="0070C0"/>
                </a:solidFill>
              </a:rPr>
              <a:t>for 'pragmas' - commands hidden in the comments */</a:t>
            </a:r>
          </a:p>
          <a:p>
            <a:endParaRPr lang="en-US" sz="1600" dirty="0" smtClean="0"/>
          </a:p>
          <a:p>
            <a:r>
              <a:rPr lang="en-US" sz="1600" dirty="0" smtClean="0">
                <a:solidFill>
                  <a:srgbClr val="FF0000"/>
                </a:solidFill>
              </a:rPr>
              <a:t>void </a:t>
            </a:r>
            <a:r>
              <a:rPr lang="en-US" sz="1600" dirty="0" err="1" smtClean="0">
                <a:solidFill>
                  <a:srgbClr val="FF0000"/>
                </a:solidFill>
              </a:rPr>
              <a:t>pbm_getln</a:t>
            </a:r>
            <a:r>
              <a:rPr lang="en-US" sz="1600" dirty="0" smtClean="0">
                <a:solidFill>
                  <a:srgbClr val="FF0000"/>
                </a:solidFill>
              </a:rPr>
              <a:t> </a:t>
            </a:r>
            <a:r>
              <a:rPr lang="en-US" sz="1600" dirty="0" smtClean="0"/>
              <a:t>(FILE *f, char *b)</a:t>
            </a:r>
          </a:p>
          <a:p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</a:p>
          <a:p>
            <a:r>
              <a:rPr lang="en-US" sz="1600" dirty="0" smtClean="0"/>
              <a:t>	</a:t>
            </a:r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;</a:t>
            </a:r>
          </a:p>
          <a:p>
            <a:r>
              <a:rPr lang="en-US" sz="1600" dirty="0" smtClean="0"/>
              <a:t>	char c;</a:t>
            </a:r>
          </a:p>
          <a:p>
            <a:endParaRPr lang="en-US" sz="1600" dirty="0" smtClean="0">
              <a:solidFill>
                <a:srgbClr val="0070C0"/>
              </a:solidFill>
            </a:endParaRPr>
          </a:p>
          <a:p>
            <a:r>
              <a:rPr lang="en-US" sz="1600" dirty="0" smtClean="0">
                <a:solidFill>
                  <a:srgbClr val="0070C0"/>
                </a:solidFill>
              </a:rPr>
              <a:t>/* Read the next significant line (non-comment) from f into buffer b */</a:t>
            </a:r>
          </a:p>
          <a:p>
            <a:r>
              <a:rPr lang="en-US" sz="1600" dirty="0" smtClean="0"/>
              <a:t>	do</a:t>
            </a:r>
          </a:p>
          <a:p>
            <a:r>
              <a:rPr lang="en-US" sz="1600" dirty="0" smtClean="0"/>
              <a:t>	{</a:t>
            </a:r>
          </a:p>
          <a:p>
            <a:endParaRPr lang="en-US" sz="1600" dirty="0" smtClean="0"/>
          </a:p>
          <a:p>
            <a:r>
              <a:rPr lang="en-US" sz="1600" dirty="0" smtClean="0">
                <a:solidFill>
                  <a:srgbClr val="0070C0"/>
                </a:solidFill>
              </a:rPr>
              <a:t>/* Read the next line */</a:t>
            </a:r>
          </a:p>
          <a:p>
            <a:r>
              <a:rPr lang="en-US" sz="1600" dirty="0" smtClean="0"/>
              <a:t>	  </a:t>
            </a:r>
            <a:r>
              <a:rPr lang="en-US" sz="1600" dirty="0" err="1" smtClean="0"/>
              <a:t>i</a:t>
            </a:r>
            <a:r>
              <a:rPr lang="en-US" sz="1600" dirty="0" smtClean="0"/>
              <a:t> = 0;</a:t>
            </a:r>
          </a:p>
          <a:p>
            <a:r>
              <a:rPr lang="en-US" sz="1600" dirty="0" smtClean="0"/>
              <a:t>	  do</a:t>
            </a:r>
          </a:p>
          <a:p>
            <a:r>
              <a:rPr lang="en-US" sz="1600" dirty="0" smtClean="0"/>
              <a:t>	  {</a:t>
            </a:r>
          </a:p>
          <a:p>
            <a:r>
              <a:rPr lang="en-US" sz="1600" dirty="0" smtClean="0"/>
              <a:t>	    </a:t>
            </a:r>
            <a:r>
              <a:rPr lang="en-US" sz="1600" dirty="0" err="1" smtClean="0"/>
              <a:t>fscanf</a:t>
            </a:r>
            <a:r>
              <a:rPr lang="en-US" sz="1600" dirty="0" smtClean="0"/>
              <a:t> (f, "%c", &amp;c);</a:t>
            </a:r>
          </a:p>
          <a:p>
            <a:r>
              <a:rPr lang="en-US" sz="1600" dirty="0" smtClean="0"/>
              <a:t>	    b[</a:t>
            </a:r>
            <a:r>
              <a:rPr lang="en-US" sz="1600" dirty="0" err="1" smtClean="0"/>
              <a:t>i</a:t>
            </a:r>
            <a:r>
              <a:rPr lang="en-US" sz="1600" dirty="0" smtClean="0"/>
              <a:t>++] = c;</a:t>
            </a:r>
          </a:p>
          <a:p>
            <a:r>
              <a:rPr lang="en-US" sz="1600" dirty="0" smtClean="0"/>
              <a:t>	    if (c == '\n') b[</a:t>
            </a:r>
            <a:r>
              <a:rPr lang="en-US" sz="1600" dirty="0" err="1" smtClean="0"/>
              <a:t>i</a:t>
            </a:r>
            <a:r>
              <a:rPr lang="en-US" sz="1600" dirty="0" smtClean="0"/>
              <a:t>] = '\0';</a:t>
            </a:r>
          </a:p>
          <a:p>
            <a:r>
              <a:rPr lang="en-US" sz="1600" dirty="0" smtClean="0"/>
              <a:t>	  } while (c != '\n');</a:t>
            </a:r>
          </a:p>
          <a:p>
            <a:endParaRPr lang="en-US" sz="1600" dirty="0" smtClean="0"/>
          </a:p>
          <a:p>
            <a:r>
              <a:rPr lang="en-US" sz="1600" dirty="0" smtClean="0">
                <a:solidFill>
                  <a:srgbClr val="0070C0"/>
                </a:solidFill>
              </a:rPr>
              <a:t>/* If a comment, look for a special parameter */</a:t>
            </a:r>
          </a:p>
          <a:p>
            <a:r>
              <a:rPr lang="en-US" sz="1600" dirty="0" smtClean="0"/>
              <a:t>	  if (b[0] == '#') </a:t>
            </a:r>
            <a:r>
              <a:rPr lang="en-US" sz="1600" dirty="0" err="1" smtClean="0">
                <a:solidFill>
                  <a:srgbClr val="FF0000"/>
                </a:solidFill>
              </a:rPr>
              <a:t>pbm_param</a:t>
            </a:r>
            <a:r>
              <a:rPr lang="en-US" sz="1600" dirty="0" smtClean="0"/>
              <a:t> (b);</a:t>
            </a:r>
          </a:p>
          <a:p>
            <a:endParaRPr lang="en-US" sz="1600" dirty="0" smtClean="0"/>
          </a:p>
          <a:p>
            <a:r>
              <a:rPr lang="en-US" sz="1600" dirty="0" smtClean="0"/>
              <a:t>	} while (b[0]=='\n' || b[0] == '#');</a:t>
            </a:r>
          </a:p>
          <a:p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}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52733" y="838200"/>
            <a:ext cx="1705467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void </a:t>
            </a:r>
            <a:r>
              <a:rPr lang="en-US" dirty="0" err="1" smtClean="0">
                <a:solidFill>
                  <a:srgbClr val="FF0000"/>
                </a:solidFill>
              </a:rPr>
              <a:t>pbm_getln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0" y="3244334"/>
            <a:ext cx="4544476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pbm_param</a:t>
            </a:r>
            <a:r>
              <a:rPr lang="en-US" dirty="0" smtClean="0">
                <a:solidFill>
                  <a:srgbClr val="FF0000"/>
                </a:solidFill>
              </a:rPr>
              <a:t> looks for parameters, explained in next slide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886200" y="3890665"/>
            <a:ext cx="1600200" cy="17481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69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533400"/>
            <a:ext cx="746760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/*      Look for a parameter hidden in a comment        */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void </a:t>
            </a:r>
            <a:r>
              <a:rPr lang="en-US" sz="1400" dirty="0" err="1" smtClean="0">
                <a:solidFill>
                  <a:srgbClr val="FF0000"/>
                </a:solidFill>
              </a:rPr>
              <a:t>pbm_param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/>
              <a:t>(char *s)</a:t>
            </a:r>
          </a:p>
          <a:p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</a:p>
          <a:p>
            <a:r>
              <a:rPr lang="en-US" sz="1400" dirty="0" smtClean="0"/>
              <a:t>	</a:t>
            </a:r>
            <a:r>
              <a:rPr lang="en-US" sz="1400" dirty="0" err="1" smtClean="0"/>
              <a:t>int</a:t>
            </a:r>
            <a:r>
              <a:rPr lang="en-US" sz="1400" dirty="0" smtClean="0"/>
              <a:t> </a:t>
            </a:r>
            <a:r>
              <a:rPr lang="en-US" sz="1400" dirty="0" err="1" smtClean="0"/>
              <a:t>i,j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	char key[24];</a:t>
            </a:r>
          </a:p>
          <a:p>
            <a:endParaRPr lang="en-US" sz="1400" dirty="0" smtClean="0"/>
          </a:p>
          <a:p>
            <a:r>
              <a:rPr lang="en-US" sz="1400" dirty="0" smtClean="0">
                <a:solidFill>
                  <a:srgbClr val="0070C0"/>
                </a:solidFill>
              </a:rPr>
              <a:t>/* Extract the key word */</a:t>
            </a:r>
          </a:p>
          <a:p>
            <a:r>
              <a:rPr lang="en-US" sz="1400" dirty="0" smtClean="0"/>
              <a:t>	for (</a:t>
            </a:r>
            <a:r>
              <a:rPr lang="en-US" sz="1400" dirty="0" err="1" smtClean="0"/>
              <a:t>i</a:t>
            </a:r>
            <a:r>
              <a:rPr lang="en-US" sz="1400" dirty="0" smtClean="0"/>
              <a:t>=0; </a:t>
            </a:r>
            <a:r>
              <a:rPr lang="en-US" sz="1400" dirty="0" err="1" smtClean="0"/>
              <a:t>i</a:t>
            </a:r>
            <a:r>
              <a:rPr lang="en-US" sz="1400" dirty="0" smtClean="0"/>
              <a:t>&lt;23; </a:t>
            </a:r>
            <a:r>
              <a:rPr lang="en-US" sz="1400" dirty="0" err="1" smtClean="0"/>
              <a:t>i</a:t>
            </a:r>
            <a:r>
              <a:rPr lang="en-US" sz="1400" dirty="0" smtClean="0"/>
              <a:t>++)</a:t>
            </a:r>
          </a:p>
          <a:p>
            <a:r>
              <a:rPr lang="en-US" sz="1400" dirty="0" smtClean="0"/>
              <a:t>	{</a:t>
            </a:r>
          </a:p>
          <a:p>
            <a:r>
              <a:rPr lang="en-US" sz="1400" dirty="0" smtClean="0"/>
              <a:t>	  j = </a:t>
            </a:r>
            <a:r>
              <a:rPr lang="en-US" sz="1400" dirty="0" err="1" smtClean="0"/>
              <a:t>i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	  if (s[i+1] == ' ' || s[i+1] == '\n') break;</a:t>
            </a:r>
          </a:p>
          <a:p>
            <a:r>
              <a:rPr lang="en-US" sz="1400" dirty="0" smtClean="0"/>
              <a:t>	  key[</a:t>
            </a:r>
            <a:r>
              <a:rPr lang="en-US" sz="1400" dirty="0" err="1" smtClean="0"/>
              <a:t>i</a:t>
            </a:r>
            <a:r>
              <a:rPr lang="en-US" sz="1400" dirty="0" smtClean="0"/>
              <a:t>] = s[i+1];</a:t>
            </a:r>
          </a:p>
          <a:p>
            <a:r>
              <a:rPr lang="en-US" sz="1400" dirty="0" smtClean="0"/>
              <a:t>	}</a:t>
            </a:r>
          </a:p>
          <a:p>
            <a:r>
              <a:rPr lang="en-US" sz="1400" dirty="0" smtClean="0"/>
              <a:t>	key[j] = '\0';</a:t>
            </a:r>
          </a:p>
          <a:p>
            <a:endParaRPr lang="en-US" sz="1400" dirty="0" smtClean="0"/>
          </a:p>
          <a:p>
            <a:r>
              <a:rPr lang="en-US" sz="1400" dirty="0" smtClean="0">
                <a:solidFill>
                  <a:srgbClr val="0070C0"/>
                </a:solidFill>
              </a:rPr>
              <a:t>/* Convert to lower case */</a:t>
            </a:r>
          </a:p>
          <a:p>
            <a:r>
              <a:rPr lang="en-US" sz="1400" dirty="0" smtClean="0"/>
              <a:t>	for (</a:t>
            </a:r>
            <a:r>
              <a:rPr lang="en-US" sz="1400" dirty="0" err="1" smtClean="0"/>
              <a:t>i</a:t>
            </a:r>
            <a:r>
              <a:rPr lang="en-US" sz="1400" dirty="0" smtClean="0"/>
              <a:t>=0; </a:t>
            </a:r>
            <a:r>
              <a:rPr lang="en-US" sz="1400" dirty="0" err="1" smtClean="0"/>
              <a:t>i</a:t>
            </a:r>
            <a:r>
              <a:rPr lang="en-US" sz="1400" dirty="0" smtClean="0"/>
              <a:t>&lt;j; </a:t>
            </a:r>
            <a:r>
              <a:rPr lang="en-US" sz="1400" dirty="0" err="1" smtClean="0"/>
              <a:t>i</a:t>
            </a:r>
            <a:r>
              <a:rPr lang="en-US" sz="1400" dirty="0" smtClean="0"/>
              <a:t>++)</a:t>
            </a:r>
          </a:p>
          <a:p>
            <a:r>
              <a:rPr lang="en-US" sz="1400" dirty="0" smtClean="0"/>
              <a:t>	  if ( (key[</a:t>
            </a:r>
            <a:r>
              <a:rPr lang="en-US" sz="1400" dirty="0" err="1" smtClean="0"/>
              <a:t>i</a:t>
            </a:r>
            <a:r>
              <a:rPr lang="en-US" sz="1400" dirty="0" smtClean="0"/>
              <a:t>]&gt;='A') &amp;&amp; (key[</a:t>
            </a:r>
            <a:r>
              <a:rPr lang="en-US" sz="1400" dirty="0" err="1" smtClean="0"/>
              <a:t>i</a:t>
            </a:r>
            <a:r>
              <a:rPr lang="en-US" sz="1400" dirty="0" smtClean="0"/>
              <a:t>]&lt;='Z') )</a:t>
            </a:r>
          </a:p>
          <a:p>
            <a:r>
              <a:rPr lang="en-US" sz="1400" dirty="0" smtClean="0"/>
              <a:t>		key[</a:t>
            </a:r>
            <a:r>
              <a:rPr lang="en-US" sz="1400" dirty="0" err="1" smtClean="0"/>
              <a:t>i</a:t>
            </a:r>
            <a:r>
              <a:rPr lang="en-US" sz="1400" dirty="0" smtClean="0"/>
              <a:t>] = (char) ( (</a:t>
            </a:r>
            <a:r>
              <a:rPr lang="en-US" sz="1400" dirty="0" err="1" smtClean="0"/>
              <a:t>int</a:t>
            </a:r>
            <a:r>
              <a:rPr lang="en-US" sz="1400" dirty="0" smtClean="0"/>
              <a:t>)key[</a:t>
            </a:r>
            <a:r>
              <a:rPr lang="en-US" sz="1400" dirty="0" err="1" smtClean="0"/>
              <a:t>i</a:t>
            </a:r>
            <a:r>
              <a:rPr lang="en-US" sz="1400" dirty="0" smtClean="0"/>
              <a:t>] - (</a:t>
            </a:r>
            <a:r>
              <a:rPr lang="en-US" sz="1400" dirty="0" err="1" smtClean="0"/>
              <a:t>int</a:t>
            </a:r>
            <a:r>
              <a:rPr lang="en-US" sz="1400" dirty="0" smtClean="0"/>
              <a:t>)'A' + (</a:t>
            </a:r>
            <a:r>
              <a:rPr lang="en-US" sz="1400" dirty="0" err="1" smtClean="0"/>
              <a:t>int</a:t>
            </a:r>
            <a:r>
              <a:rPr lang="en-US" sz="1400" dirty="0" smtClean="0"/>
              <a:t>)'a' );</a:t>
            </a:r>
          </a:p>
          <a:p>
            <a:endParaRPr lang="en-US" sz="1400" dirty="0" smtClean="0"/>
          </a:p>
          <a:p>
            <a:r>
              <a:rPr lang="en-US" sz="1400" dirty="0" smtClean="0">
                <a:solidFill>
                  <a:srgbClr val="0070C0"/>
                </a:solidFill>
              </a:rPr>
              <a:t>/* Which key word is it? */</a:t>
            </a:r>
          </a:p>
          <a:p>
            <a:r>
              <a:rPr lang="en-US" sz="1400" dirty="0" smtClean="0"/>
              <a:t>	if (</a:t>
            </a:r>
            <a:r>
              <a:rPr lang="en-US" sz="1400" dirty="0" err="1" smtClean="0">
                <a:solidFill>
                  <a:srgbClr val="FF0000"/>
                </a:solidFill>
              </a:rPr>
              <a:t>strcmp</a:t>
            </a:r>
            <a:r>
              <a:rPr lang="en-US" sz="1400" dirty="0" smtClean="0">
                <a:solidFill>
                  <a:srgbClr val="FF0000"/>
                </a:solidFill>
              </a:rPr>
              <a:t>(</a:t>
            </a:r>
            <a:r>
              <a:rPr lang="en-US" sz="1400" dirty="0" smtClean="0"/>
              <a:t>key, "origin") == 0)         </a:t>
            </a:r>
            <a:r>
              <a:rPr lang="en-US" sz="1400" dirty="0" smtClean="0">
                <a:solidFill>
                  <a:srgbClr val="0070C0"/>
                </a:solidFill>
              </a:rPr>
              <a:t>/* ORIGIN key word */</a:t>
            </a:r>
          </a:p>
          <a:p>
            <a:r>
              <a:rPr lang="en-US" sz="1400" dirty="0" smtClean="0"/>
              <a:t>	{</a:t>
            </a:r>
          </a:p>
          <a:p>
            <a:r>
              <a:rPr lang="en-US" sz="1400" dirty="0" smtClean="0"/>
              <a:t>	</a:t>
            </a:r>
            <a:r>
              <a:rPr lang="en-US" sz="1400" dirty="0" smtClean="0">
                <a:solidFill>
                  <a:srgbClr val="FF0000"/>
                </a:solidFill>
              </a:rPr>
              <a:t>  </a:t>
            </a:r>
            <a:r>
              <a:rPr lang="en-US" sz="1400" dirty="0" err="1" smtClean="0">
                <a:solidFill>
                  <a:srgbClr val="FF0000"/>
                </a:solidFill>
              </a:rPr>
              <a:t>sscanf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/>
              <a:t>(&amp;(s[j+1]), "%d %d", </a:t>
            </a:r>
          </a:p>
          <a:p>
            <a:r>
              <a:rPr lang="en-US" sz="1400" dirty="0" smtClean="0"/>
              <a:t>	    &amp;PBM_SE_ORIGIN_COL, &amp;PBM_SE_ORIGIN_ROW);</a:t>
            </a:r>
          </a:p>
          <a:p>
            <a:r>
              <a:rPr lang="en-US" sz="1400" dirty="0" smtClean="0"/>
              <a:t>	  return;</a:t>
            </a:r>
          </a:p>
          <a:p>
            <a:r>
              <a:rPr lang="en-US" sz="1400" dirty="0" smtClean="0"/>
              <a:t>	}</a:t>
            </a:r>
          </a:p>
          <a:p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}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324600" y="348734"/>
            <a:ext cx="1835311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void </a:t>
            </a:r>
            <a:r>
              <a:rPr lang="en-US" dirty="0" err="1" smtClean="0">
                <a:solidFill>
                  <a:srgbClr val="FF0000"/>
                </a:solidFill>
              </a:rPr>
              <a:t>pbm_param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1825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0516" y="533400"/>
            <a:ext cx="77724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struct</a:t>
            </a:r>
            <a:r>
              <a:rPr lang="en-US" sz="1400" dirty="0" smtClean="0">
                <a:solidFill>
                  <a:srgbClr val="FF0000"/>
                </a:solidFill>
              </a:rPr>
              <a:t> image  *</a:t>
            </a:r>
            <a:r>
              <a:rPr lang="en-US" sz="1400" dirty="0" err="1" smtClean="0">
                <a:solidFill>
                  <a:srgbClr val="FF0000"/>
                </a:solidFill>
              </a:rPr>
              <a:t>newimage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/>
              <a:t>(</a:t>
            </a:r>
            <a:r>
              <a:rPr lang="en-US" sz="1400" dirty="0" err="1" smtClean="0"/>
              <a:t>int</a:t>
            </a:r>
            <a:r>
              <a:rPr lang="en-US" sz="1400" dirty="0" smtClean="0"/>
              <a:t> nr, </a:t>
            </a:r>
            <a:r>
              <a:rPr lang="en-US" sz="1400" dirty="0" err="1" smtClean="0"/>
              <a:t>int</a:t>
            </a:r>
            <a:r>
              <a:rPr lang="en-US" sz="1400" dirty="0" smtClean="0"/>
              <a:t> </a:t>
            </a:r>
            <a:r>
              <a:rPr lang="en-US" sz="1400" dirty="0" err="1" smtClean="0"/>
              <a:t>nc</a:t>
            </a:r>
            <a:r>
              <a:rPr lang="en-US" sz="1400" dirty="0" smtClean="0"/>
              <a:t>)</a:t>
            </a:r>
          </a:p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</a:p>
          <a:p>
            <a:r>
              <a:rPr lang="en-US" sz="1400" dirty="0" smtClean="0"/>
              <a:t>	</a:t>
            </a:r>
            <a:r>
              <a:rPr lang="en-US" sz="1400" dirty="0" err="1" smtClean="0"/>
              <a:t>struct</a:t>
            </a:r>
            <a:r>
              <a:rPr lang="en-US" sz="1400" dirty="0" smtClean="0"/>
              <a:t> image  *x;                </a:t>
            </a:r>
            <a:r>
              <a:rPr lang="en-US" sz="1400" dirty="0" smtClean="0">
                <a:solidFill>
                  <a:srgbClr val="0070C0"/>
                </a:solidFill>
              </a:rPr>
              <a:t>/* New image */</a:t>
            </a:r>
          </a:p>
          <a:p>
            <a:r>
              <a:rPr lang="en-US" sz="1400" dirty="0" smtClean="0"/>
              <a:t>	unsigned char *</a:t>
            </a:r>
            <a:r>
              <a:rPr lang="en-US" sz="1400" dirty="0" err="1" smtClean="0"/>
              <a:t>ptr</a:t>
            </a:r>
            <a:r>
              <a:rPr lang="en-US" sz="1400" dirty="0" smtClean="0"/>
              <a:t>;             </a:t>
            </a:r>
            <a:r>
              <a:rPr lang="en-US" sz="1400" dirty="0" smtClean="0">
                <a:solidFill>
                  <a:srgbClr val="0070C0"/>
                </a:solidFill>
              </a:rPr>
              <a:t>/* new pixel array */</a:t>
            </a:r>
          </a:p>
          <a:p>
            <a:r>
              <a:rPr lang="en-US" sz="1400" dirty="0" smtClean="0"/>
              <a:t>	</a:t>
            </a:r>
            <a:r>
              <a:rPr lang="en-US" sz="1400" dirty="0" err="1" smtClean="0"/>
              <a:t>int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;</a:t>
            </a:r>
          </a:p>
          <a:p>
            <a:endParaRPr lang="en-US" sz="1400" dirty="0" smtClean="0"/>
          </a:p>
          <a:p>
            <a:r>
              <a:rPr lang="en-US" sz="1400" dirty="0" smtClean="0"/>
              <a:t>	if (nr &lt; 0 || </a:t>
            </a:r>
            <a:r>
              <a:rPr lang="en-US" sz="1400" dirty="0" err="1" smtClean="0"/>
              <a:t>nc</a:t>
            </a:r>
            <a:r>
              <a:rPr lang="en-US" sz="1400" dirty="0" smtClean="0"/>
              <a:t> &lt; 0) {</a:t>
            </a:r>
          </a:p>
          <a:p>
            <a:r>
              <a:rPr lang="en-US" sz="1400" dirty="0" smtClean="0"/>
              <a:t>		</a:t>
            </a:r>
            <a:r>
              <a:rPr lang="en-US" sz="1400" dirty="0" err="1" smtClean="0"/>
              <a:t>printf</a:t>
            </a:r>
            <a:r>
              <a:rPr lang="en-US" sz="1400" dirty="0" smtClean="0"/>
              <a:t> ("Error: Bad image size (%</a:t>
            </a:r>
            <a:r>
              <a:rPr lang="en-US" sz="1400" dirty="0" err="1" smtClean="0"/>
              <a:t>d,%d</a:t>
            </a:r>
            <a:r>
              <a:rPr lang="en-US" sz="1400" dirty="0" smtClean="0"/>
              <a:t>)\n", nr, </a:t>
            </a:r>
            <a:r>
              <a:rPr lang="en-US" sz="1400" dirty="0" err="1" smtClean="0"/>
              <a:t>nc</a:t>
            </a:r>
            <a:r>
              <a:rPr lang="en-US" sz="1400" dirty="0" smtClean="0"/>
              <a:t>);</a:t>
            </a:r>
          </a:p>
          <a:p>
            <a:r>
              <a:rPr lang="en-US" sz="1400" dirty="0" smtClean="0"/>
              <a:t>		return 0;</a:t>
            </a:r>
          </a:p>
          <a:p>
            <a:r>
              <a:rPr lang="en-US" sz="1400" dirty="0" smtClean="0"/>
              <a:t>	}</a:t>
            </a:r>
          </a:p>
          <a:p>
            <a:endParaRPr lang="en-US" sz="1400" dirty="0" smtClean="0"/>
          </a:p>
          <a:p>
            <a:r>
              <a:rPr lang="en-US" sz="1400" dirty="0" smtClean="0">
                <a:solidFill>
                  <a:srgbClr val="0070C0"/>
                </a:solidFill>
              </a:rPr>
              <a:t>/*      Allocate the image structure    */</a:t>
            </a:r>
          </a:p>
          <a:p>
            <a:r>
              <a:rPr lang="en-US" sz="1400" dirty="0" smtClean="0"/>
              <a:t>	x = (</a:t>
            </a:r>
            <a:r>
              <a:rPr lang="en-US" sz="1400" dirty="0" err="1" smtClean="0"/>
              <a:t>struct</a:t>
            </a:r>
            <a:r>
              <a:rPr lang="en-US" sz="1400" dirty="0" smtClean="0"/>
              <a:t> image  *) </a:t>
            </a:r>
            <a:r>
              <a:rPr lang="en-US" sz="1400" dirty="0" err="1" smtClean="0"/>
              <a:t>malloc</a:t>
            </a:r>
            <a:r>
              <a:rPr lang="en-US" sz="1400" dirty="0" smtClean="0"/>
              <a:t>( </a:t>
            </a:r>
            <a:r>
              <a:rPr lang="en-US" sz="1400" dirty="0" err="1" smtClean="0"/>
              <a:t>sizeof</a:t>
            </a:r>
            <a:r>
              <a:rPr lang="en-US" sz="1400" dirty="0" smtClean="0"/>
              <a:t> (</a:t>
            </a:r>
            <a:r>
              <a:rPr lang="en-US" sz="1400" dirty="0" err="1" smtClean="0"/>
              <a:t>struct</a:t>
            </a:r>
            <a:r>
              <a:rPr lang="en-US" sz="1400" dirty="0" smtClean="0"/>
              <a:t> image) );</a:t>
            </a:r>
          </a:p>
          <a:p>
            <a:r>
              <a:rPr lang="en-US" sz="1400" dirty="0" smtClean="0"/>
              <a:t>	if (!x) {</a:t>
            </a:r>
          </a:p>
          <a:p>
            <a:r>
              <a:rPr lang="en-US" sz="1400" dirty="0" smtClean="0"/>
              <a:t>		</a:t>
            </a:r>
            <a:r>
              <a:rPr lang="en-US" sz="1400" dirty="0" err="1" smtClean="0"/>
              <a:t>printf</a:t>
            </a:r>
            <a:r>
              <a:rPr lang="en-US" sz="1400" dirty="0" smtClean="0"/>
              <a:t> ("Out of storage in NEWIMAGE.\n");</a:t>
            </a:r>
          </a:p>
          <a:p>
            <a:r>
              <a:rPr lang="en-US" sz="1400" dirty="0" smtClean="0"/>
              <a:t>		return 0;</a:t>
            </a:r>
          </a:p>
          <a:p>
            <a:r>
              <a:rPr lang="en-US" sz="1400" dirty="0" smtClean="0"/>
              <a:t>	}</a:t>
            </a:r>
          </a:p>
          <a:p>
            <a:endParaRPr lang="en-US" sz="1400" dirty="0" smtClean="0"/>
          </a:p>
          <a:p>
            <a:r>
              <a:rPr lang="en-US" sz="1400" dirty="0" smtClean="0">
                <a:solidFill>
                  <a:srgbClr val="0070C0"/>
                </a:solidFill>
              </a:rPr>
              <a:t>/*      Allocate and initialize the header      */</a:t>
            </a:r>
          </a:p>
          <a:p>
            <a:endParaRPr lang="en-US" sz="1400" dirty="0" smtClean="0"/>
          </a:p>
          <a:p>
            <a:r>
              <a:rPr lang="en-US" sz="1400" dirty="0" smtClean="0"/>
              <a:t>	x-&gt;info = (</a:t>
            </a:r>
            <a:r>
              <a:rPr lang="en-US" sz="1400" dirty="0" err="1" smtClean="0"/>
              <a:t>struct</a:t>
            </a:r>
            <a:r>
              <a:rPr lang="en-US" sz="1400" dirty="0" smtClean="0"/>
              <a:t> header *)</a:t>
            </a:r>
            <a:r>
              <a:rPr lang="en-US" sz="1400" dirty="0" err="1" smtClean="0"/>
              <a:t>malloc</a:t>
            </a:r>
            <a:r>
              <a:rPr lang="en-US" sz="1400" dirty="0" smtClean="0"/>
              <a:t>( </a:t>
            </a:r>
            <a:r>
              <a:rPr lang="en-US" sz="1400" dirty="0" err="1" smtClean="0"/>
              <a:t>sizeof</a:t>
            </a:r>
            <a:r>
              <a:rPr lang="en-US" sz="1400" dirty="0" smtClean="0"/>
              <a:t>(</a:t>
            </a:r>
            <a:r>
              <a:rPr lang="en-US" sz="1400" dirty="0" err="1" smtClean="0"/>
              <a:t>struct</a:t>
            </a:r>
            <a:r>
              <a:rPr lang="en-US" sz="1400" dirty="0" smtClean="0"/>
              <a:t> header) );</a:t>
            </a:r>
          </a:p>
          <a:p>
            <a:r>
              <a:rPr lang="en-US" sz="1400" dirty="0" smtClean="0"/>
              <a:t>	if (!(x-&gt;info)) {</a:t>
            </a:r>
          </a:p>
          <a:p>
            <a:r>
              <a:rPr lang="en-US" sz="1400" dirty="0" smtClean="0"/>
              <a:t>		</a:t>
            </a:r>
            <a:r>
              <a:rPr lang="en-US" sz="1400" dirty="0" err="1" smtClean="0"/>
              <a:t>printf</a:t>
            </a:r>
            <a:r>
              <a:rPr lang="en-US" sz="1400" dirty="0" smtClean="0"/>
              <a:t> ("Out of storage in NEWIMAGE.\n");</a:t>
            </a:r>
          </a:p>
          <a:p>
            <a:r>
              <a:rPr lang="en-US" sz="1400" dirty="0" smtClean="0"/>
              <a:t>		return 0;</a:t>
            </a:r>
          </a:p>
          <a:p>
            <a:r>
              <a:rPr lang="en-US" sz="1400" dirty="0" smtClean="0"/>
              <a:t>	}</a:t>
            </a:r>
          </a:p>
          <a:p>
            <a:r>
              <a:rPr lang="en-US" sz="1400" dirty="0" smtClean="0"/>
              <a:t>	x-&gt;info-&gt;nr = nr;       x-&gt;info-&gt;</a:t>
            </a:r>
            <a:r>
              <a:rPr lang="en-US" sz="1400" dirty="0" err="1" smtClean="0"/>
              <a:t>nc</a:t>
            </a:r>
            <a:r>
              <a:rPr lang="en-US" sz="1400" dirty="0" smtClean="0"/>
              <a:t> = </a:t>
            </a:r>
            <a:r>
              <a:rPr lang="en-US" sz="1400" dirty="0" err="1" smtClean="0"/>
              <a:t>nc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	x-&gt;info-&gt;</a:t>
            </a:r>
            <a:r>
              <a:rPr lang="en-US" sz="1400" dirty="0" err="1" smtClean="0"/>
              <a:t>oi</a:t>
            </a:r>
            <a:r>
              <a:rPr lang="en-US" sz="1400" dirty="0" smtClean="0"/>
              <a:t> = x-&gt;info-&gt;</a:t>
            </a:r>
            <a:r>
              <a:rPr lang="en-US" sz="1400" dirty="0" err="1" smtClean="0"/>
              <a:t>oj</a:t>
            </a:r>
            <a:r>
              <a:rPr lang="en-US" sz="1400" dirty="0" smtClean="0"/>
              <a:t> = 0;</a:t>
            </a:r>
            <a:endParaRPr lang="en-US" sz="1400" dirty="0"/>
          </a:p>
        </p:txBody>
      </p:sp>
      <p:sp>
        <p:nvSpPr>
          <p:cNvPr id="3" name="Rectangle 2"/>
          <p:cNvSpPr/>
          <p:nvPr/>
        </p:nvSpPr>
        <p:spPr>
          <a:xfrm>
            <a:off x="2514600" y="0"/>
            <a:ext cx="6005234" cy="52322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struct</a:t>
            </a:r>
            <a:r>
              <a:rPr lang="en-US" sz="2800" b="1" dirty="0" smtClean="0">
                <a:solidFill>
                  <a:srgbClr val="FF0000"/>
                </a:solidFill>
              </a:rPr>
              <a:t> image  *</a:t>
            </a:r>
            <a:r>
              <a:rPr lang="en-US" sz="2800" b="1" dirty="0" err="1" smtClean="0">
                <a:solidFill>
                  <a:srgbClr val="FF0000"/>
                </a:solidFill>
              </a:rPr>
              <a:t>newimage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(</a:t>
            </a:r>
            <a:r>
              <a:rPr lang="en-US" sz="2800" b="1" dirty="0" err="1" smtClean="0"/>
              <a:t>int</a:t>
            </a:r>
            <a:r>
              <a:rPr lang="en-US" sz="2800" b="1" dirty="0" smtClean="0"/>
              <a:t> nr, </a:t>
            </a:r>
            <a:r>
              <a:rPr lang="en-US" sz="2800" b="1" dirty="0" err="1" smtClean="0"/>
              <a:t>int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nc</a:t>
            </a:r>
            <a:r>
              <a:rPr lang="en-US" sz="2800" b="1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895993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838200"/>
            <a:ext cx="8686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</a:rPr>
              <a:t>/*      Allocate the pixel array        */</a:t>
            </a:r>
          </a:p>
          <a:p>
            <a:endParaRPr lang="en-US" sz="1600" dirty="0" smtClean="0"/>
          </a:p>
          <a:p>
            <a:r>
              <a:rPr lang="en-US" sz="1600" dirty="0" smtClean="0"/>
              <a:t>	x-&gt;data = (unsigned char **)</a:t>
            </a:r>
            <a:r>
              <a:rPr lang="en-US" sz="1600" dirty="0" err="1" smtClean="0">
                <a:solidFill>
                  <a:srgbClr val="FF0000"/>
                </a:solidFill>
              </a:rPr>
              <a:t>malloc</a:t>
            </a:r>
            <a:r>
              <a:rPr lang="en-US" sz="1600" dirty="0" smtClean="0"/>
              <a:t>(</a:t>
            </a:r>
            <a:r>
              <a:rPr lang="en-US" sz="1600" dirty="0" err="1" smtClean="0"/>
              <a:t>sizeof</a:t>
            </a:r>
            <a:r>
              <a:rPr lang="en-US" sz="1600" dirty="0" smtClean="0"/>
              <a:t>(unsigned char *)*nr); </a:t>
            </a:r>
            <a:r>
              <a:rPr lang="en-US" sz="1600" dirty="0" smtClean="0">
                <a:solidFill>
                  <a:srgbClr val="0070C0"/>
                </a:solidFill>
              </a:rPr>
              <a:t>/* Pointers to rows */</a:t>
            </a:r>
          </a:p>
          <a:p>
            <a:r>
              <a:rPr lang="en-US" sz="1600" dirty="0" smtClean="0"/>
              <a:t>	if (!(x-&gt;data)) {</a:t>
            </a:r>
          </a:p>
          <a:p>
            <a:r>
              <a:rPr lang="en-US" sz="1600" dirty="0" smtClean="0"/>
              <a:t>		</a:t>
            </a:r>
            <a:r>
              <a:rPr lang="en-US" sz="1600" dirty="0" err="1" smtClean="0"/>
              <a:t>printf</a:t>
            </a:r>
            <a:r>
              <a:rPr lang="en-US" sz="1600" dirty="0" smtClean="0"/>
              <a:t> ("Out of storage in NEWIMAGE.\n");</a:t>
            </a:r>
          </a:p>
          <a:p>
            <a:r>
              <a:rPr lang="en-US" sz="1600" dirty="0" smtClean="0"/>
              <a:t>		return 0;</a:t>
            </a:r>
          </a:p>
          <a:p>
            <a:r>
              <a:rPr lang="en-US" sz="1600" dirty="0" smtClean="0"/>
              <a:t>	}</a:t>
            </a:r>
          </a:p>
          <a:p>
            <a:r>
              <a:rPr lang="en-US" sz="1600" dirty="0" smtClean="0"/>
              <a:t>	</a:t>
            </a:r>
          </a:p>
          <a:p>
            <a:r>
              <a:rPr lang="en-US" sz="1600" dirty="0" smtClean="0"/>
              <a:t>	for (</a:t>
            </a:r>
            <a:r>
              <a:rPr lang="en-US" sz="1600" dirty="0" err="1" smtClean="0"/>
              <a:t>i</a:t>
            </a:r>
            <a:r>
              <a:rPr lang="en-US" sz="1600" dirty="0" smtClean="0"/>
              <a:t>=0; </a:t>
            </a:r>
            <a:r>
              <a:rPr lang="en-US" sz="1600" dirty="0" err="1" smtClean="0"/>
              <a:t>i</a:t>
            </a:r>
            <a:r>
              <a:rPr lang="en-US" sz="1600" dirty="0" smtClean="0"/>
              <a:t>&lt;nr; </a:t>
            </a:r>
            <a:r>
              <a:rPr lang="en-US" sz="1600" dirty="0" err="1" smtClean="0"/>
              <a:t>i</a:t>
            </a:r>
            <a:r>
              <a:rPr lang="en-US" sz="1600" dirty="0" smtClean="0"/>
              <a:t>++) {</a:t>
            </a:r>
          </a:p>
          <a:p>
            <a:r>
              <a:rPr lang="en-US" sz="1600" dirty="0" smtClean="0"/>
              <a:t>	  </a:t>
            </a:r>
            <a:r>
              <a:rPr lang="en-US" sz="1600" dirty="0" err="1" smtClean="0"/>
              <a:t>ptr</a:t>
            </a:r>
            <a:r>
              <a:rPr lang="en-US" sz="1600" dirty="0" smtClean="0"/>
              <a:t> = (unsigned char *)</a:t>
            </a:r>
            <a:r>
              <a:rPr lang="en-US" sz="1600" dirty="0" err="1" smtClean="0"/>
              <a:t>malloc</a:t>
            </a:r>
            <a:r>
              <a:rPr lang="en-US" sz="1600" dirty="0" smtClean="0"/>
              <a:t>(</a:t>
            </a:r>
            <a:r>
              <a:rPr lang="en-US" sz="1600" dirty="0" err="1" smtClean="0"/>
              <a:t>nc</a:t>
            </a:r>
            <a:r>
              <a:rPr lang="en-US" sz="1600" dirty="0" smtClean="0"/>
              <a:t>); </a:t>
            </a:r>
            <a:r>
              <a:rPr lang="en-US" sz="1600" dirty="0" smtClean="0">
                <a:solidFill>
                  <a:srgbClr val="0070C0"/>
                </a:solidFill>
              </a:rPr>
              <a:t>/* Allocate one row  */</a:t>
            </a:r>
          </a:p>
          <a:p>
            <a:r>
              <a:rPr lang="en-US" sz="1600" dirty="0" smtClean="0"/>
              <a:t>	  if (!</a:t>
            </a:r>
            <a:r>
              <a:rPr lang="en-US" sz="1600" dirty="0" err="1" smtClean="0"/>
              <a:t>ptr</a:t>
            </a:r>
            <a:r>
              <a:rPr lang="en-US" sz="1600" dirty="0" smtClean="0"/>
              <a:t>) {</a:t>
            </a:r>
          </a:p>
          <a:p>
            <a:r>
              <a:rPr lang="en-US" sz="1600" dirty="0" smtClean="0"/>
              <a:t>		</a:t>
            </a:r>
            <a:r>
              <a:rPr lang="en-US" sz="1600" dirty="0" err="1" smtClean="0"/>
              <a:t>printf</a:t>
            </a:r>
            <a:r>
              <a:rPr lang="en-US" sz="1600" dirty="0" smtClean="0"/>
              <a:t> ("Out of storage in NEWIMAGE.\n");</a:t>
            </a:r>
          </a:p>
          <a:p>
            <a:r>
              <a:rPr lang="en-US" sz="1600" dirty="0" smtClean="0"/>
              <a:t>		return 0;</a:t>
            </a:r>
          </a:p>
          <a:p>
            <a:r>
              <a:rPr lang="en-US" sz="1600" dirty="0" smtClean="0"/>
              <a:t>	  } else x-&gt;data[</a:t>
            </a:r>
            <a:r>
              <a:rPr lang="en-US" sz="1600" dirty="0" err="1" smtClean="0"/>
              <a:t>i</a:t>
            </a:r>
            <a:r>
              <a:rPr lang="en-US" sz="1600" dirty="0" smtClean="0"/>
              <a:t>] = </a:t>
            </a:r>
            <a:r>
              <a:rPr lang="en-US" sz="1600" dirty="0" err="1" smtClean="0"/>
              <a:t>ptr</a:t>
            </a:r>
            <a:r>
              <a:rPr lang="en-US" sz="1600" dirty="0" smtClean="0"/>
              <a:t>;</a:t>
            </a:r>
          </a:p>
          <a:p>
            <a:r>
              <a:rPr lang="en-US" sz="1600" dirty="0" smtClean="0"/>
              <a:t>	}</a:t>
            </a:r>
          </a:p>
          <a:p>
            <a:r>
              <a:rPr lang="en-US" sz="1600" dirty="0" smtClean="0"/>
              <a:t>	return x;</a:t>
            </a:r>
          </a:p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}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40837" y="0"/>
            <a:ext cx="3852786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struct</a:t>
            </a:r>
            <a:r>
              <a:rPr lang="en-US" dirty="0" smtClean="0">
                <a:solidFill>
                  <a:srgbClr val="FF0000"/>
                </a:solidFill>
              </a:rPr>
              <a:t> image  *</a:t>
            </a:r>
            <a:r>
              <a:rPr lang="en-US" dirty="0" err="1" smtClean="0">
                <a:solidFill>
                  <a:srgbClr val="FF0000"/>
                </a:solidFill>
              </a:rPr>
              <a:t>newimage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nr,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nc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167715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762000"/>
            <a:ext cx="594360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void </a:t>
            </a:r>
            <a:r>
              <a:rPr lang="en-US" dirty="0" err="1" smtClean="0">
                <a:solidFill>
                  <a:srgbClr val="FF0000"/>
                </a:solidFill>
              </a:rPr>
              <a:t>freeimage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en-US" dirty="0" err="1" smtClean="0">
                <a:solidFill>
                  <a:srgbClr val="FF0000"/>
                </a:solidFill>
              </a:rPr>
              <a:t>struct</a:t>
            </a:r>
            <a:r>
              <a:rPr lang="en-US" dirty="0" smtClean="0">
                <a:solidFill>
                  <a:srgbClr val="FF0000"/>
                </a:solidFill>
              </a:rPr>
              <a:t> image  *z)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{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/*      Free the storage associated with the image Z    */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r>
              <a:rPr lang="en-US" dirty="0" smtClean="0"/>
              <a:t>	if (z != 0) </a:t>
            </a:r>
            <a:r>
              <a:rPr lang="en-US" b="1" dirty="0" smtClean="0">
                <a:solidFill>
                  <a:srgbClr val="FF0000"/>
                </a:solidFill>
              </a:rPr>
              <a:t>{</a:t>
            </a:r>
          </a:p>
          <a:p>
            <a:r>
              <a:rPr lang="en-US" dirty="0" smtClean="0"/>
              <a:t>	   for (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&lt;z-&gt;info-&gt;nr;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r>
              <a:rPr lang="en-US" dirty="0" smtClean="0"/>
              <a:t>	      free (z-&gt;data[</a:t>
            </a:r>
            <a:r>
              <a:rPr lang="en-US" dirty="0" err="1" smtClean="0"/>
              <a:t>i</a:t>
            </a:r>
            <a:r>
              <a:rPr lang="en-US" dirty="0" smtClean="0"/>
              <a:t>]);</a:t>
            </a:r>
          </a:p>
          <a:p>
            <a:r>
              <a:rPr lang="en-US" dirty="0" smtClean="0"/>
              <a:t>	   free (z-&gt;info);</a:t>
            </a:r>
          </a:p>
          <a:p>
            <a:r>
              <a:rPr lang="en-US" dirty="0" smtClean="0"/>
              <a:t>	   free (z-&gt;data);</a:t>
            </a:r>
          </a:p>
          <a:p>
            <a:r>
              <a:rPr lang="en-US" dirty="0" smtClean="0"/>
              <a:t>	   free (z);</a:t>
            </a:r>
          </a:p>
          <a:p>
            <a:r>
              <a:rPr lang="en-US" dirty="0" smtClean="0"/>
              <a:t>	</a:t>
            </a:r>
            <a:r>
              <a:rPr lang="en-US" b="1" dirty="0" smtClean="0">
                <a:solidFill>
                  <a:srgbClr val="FF0000"/>
                </a:solidFill>
              </a:rPr>
              <a:t>}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}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01550" y="392668"/>
            <a:ext cx="3657540" cy="40011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void </a:t>
            </a:r>
            <a:r>
              <a:rPr lang="en-US" sz="2000" b="1" dirty="0" err="1" smtClean="0">
                <a:solidFill>
                  <a:srgbClr val="FF0000"/>
                </a:solidFill>
              </a:rPr>
              <a:t>freeimage</a:t>
            </a:r>
            <a:r>
              <a:rPr lang="en-US" sz="2000" b="1" dirty="0" smtClean="0">
                <a:solidFill>
                  <a:srgbClr val="FF0000"/>
                </a:solidFill>
              </a:rPr>
              <a:t> (</a:t>
            </a:r>
            <a:r>
              <a:rPr lang="en-US" sz="2000" b="1" dirty="0" err="1" smtClean="0">
                <a:solidFill>
                  <a:srgbClr val="FF0000"/>
                </a:solidFill>
              </a:rPr>
              <a:t>struct</a:t>
            </a:r>
            <a:r>
              <a:rPr lang="en-US" sz="2000" b="1" dirty="0" smtClean="0">
                <a:solidFill>
                  <a:srgbClr val="FF0000"/>
                </a:solidFill>
              </a:rPr>
              <a:t> image  *z)</a:t>
            </a:r>
          </a:p>
        </p:txBody>
      </p:sp>
    </p:spTree>
    <p:extLst>
      <p:ext uri="{BB962C8B-B14F-4D97-AF65-F5344CB8AC3E}">
        <p14:creationId xmlns:p14="http://schemas.microsoft.com/office/powerpoint/2010/main" val="8322876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859340"/>
            <a:ext cx="5715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IMAGE Complement (IMAGE x)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IMAGE t;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i,j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r>
              <a:rPr lang="en-US" dirty="0" smtClean="0"/>
              <a:t>	t = </a:t>
            </a:r>
            <a:r>
              <a:rPr lang="en-US" dirty="0" err="1" smtClean="0">
                <a:solidFill>
                  <a:srgbClr val="00B050"/>
                </a:solidFill>
              </a:rPr>
              <a:t>NewImage</a:t>
            </a:r>
            <a:r>
              <a:rPr lang="en-US" dirty="0" smtClean="0"/>
              <a:t> (x);</a:t>
            </a:r>
          </a:p>
          <a:p>
            <a:r>
              <a:rPr lang="en-US" dirty="0" smtClean="0"/>
              <a:t>	for (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&lt;x-&gt;info-&gt;nr;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r>
              <a:rPr lang="en-US" dirty="0" smtClean="0"/>
              <a:t>	  for (j=0; j&lt;x-&gt;info-&gt;</a:t>
            </a:r>
            <a:r>
              <a:rPr lang="en-US" dirty="0" err="1" smtClean="0"/>
              <a:t>nc</a:t>
            </a:r>
            <a:r>
              <a:rPr lang="en-US" dirty="0" smtClean="0"/>
              <a:t>; j++)</a:t>
            </a:r>
          </a:p>
          <a:p>
            <a:r>
              <a:rPr lang="en-US" dirty="0" smtClean="0"/>
              <a:t>	    t-&gt;data[</a:t>
            </a:r>
            <a:r>
              <a:rPr lang="en-US" dirty="0" err="1" smtClean="0"/>
              <a:t>i</a:t>
            </a:r>
            <a:r>
              <a:rPr lang="en-US" dirty="0" smtClean="0"/>
              <a:t>][j] = </a:t>
            </a:r>
            <a:r>
              <a:rPr lang="en-US" b="1" dirty="0" smtClean="0">
                <a:solidFill>
                  <a:srgbClr val="00B050"/>
                </a:solidFill>
              </a:rPr>
              <a:t>255 - x-&gt;data[</a:t>
            </a:r>
            <a:r>
              <a:rPr lang="en-US" b="1" dirty="0" err="1" smtClean="0">
                <a:solidFill>
                  <a:srgbClr val="00B050"/>
                </a:solidFill>
              </a:rPr>
              <a:t>i</a:t>
            </a:r>
            <a:r>
              <a:rPr lang="en-US" b="1" dirty="0" smtClean="0">
                <a:solidFill>
                  <a:srgbClr val="00B050"/>
                </a:solidFill>
              </a:rPr>
              <a:t>][j];;</a:t>
            </a:r>
          </a:p>
          <a:p>
            <a:r>
              <a:rPr lang="en-US" dirty="0" smtClean="0"/>
              <a:t>	</a:t>
            </a:r>
            <a:r>
              <a:rPr lang="en-US" dirty="0" smtClean="0">
                <a:solidFill>
                  <a:srgbClr val="00B050"/>
                </a:solidFill>
              </a:rPr>
              <a:t>return t</a:t>
            </a:r>
            <a:r>
              <a:rPr lang="en-US" dirty="0" smtClean="0"/>
              <a:t>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124200" y="381000"/>
            <a:ext cx="3088666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IMAGE Complement (IMAGE x)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800600" y="2209800"/>
            <a:ext cx="3429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715000" y="990600"/>
            <a:ext cx="31242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Image t is a complement of image 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412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76199"/>
            <a:ext cx="60198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#include "</a:t>
            </a:r>
            <a:r>
              <a:rPr lang="en-US" sz="1200" dirty="0" err="1" smtClean="0"/>
              <a:t>morph.h</a:t>
            </a:r>
            <a:r>
              <a:rPr lang="en-US" sz="1200" dirty="0" smtClean="0"/>
              <a:t>"</a:t>
            </a:r>
          </a:p>
          <a:p>
            <a:endParaRPr lang="en-US" sz="1200" dirty="0" smtClean="0"/>
          </a:p>
          <a:p>
            <a:r>
              <a:rPr lang="en-US" sz="1200" dirty="0" smtClean="0">
                <a:solidFill>
                  <a:srgbClr val="FF0000"/>
                </a:solidFill>
              </a:rPr>
              <a:t>void main </a:t>
            </a:r>
            <a:r>
              <a:rPr lang="en-US" sz="1200" dirty="0" smtClean="0"/>
              <a:t>(</a:t>
            </a:r>
            <a:r>
              <a:rPr lang="en-US" sz="1200" dirty="0" err="1" smtClean="0"/>
              <a:t>int</a:t>
            </a:r>
            <a:r>
              <a:rPr lang="en-US" sz="1200" dirty="0" smtClean="0"/>
              <a:t> </a:t>
            </a:r>
            <a:r>
              <a:rPr lang="en-US" sz="1200" dirty="0" err="1" smtClean="0"/>
              <a:t>argc</a:t>
            </a:r>
            <a:r>
              <a:rPr lang="en-US" sz="1200" dirty="0" smtClean="0"/>
              <a:t>, char *</a:t>
            </a:r>
            <a:r>
              <a:rPr lang="en-US" sz="1200" dirty="0" err="1" smtClean="0"/>
              <a:t>argv</a:t>
            </a:r>
            <a:r>
              <a:rPr lang="en-US" sz="1200" dirty="0" smtClean="0"/>
              <a:t>[])</a:t>
            </a:r>
          </a:p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</a:p>
          <a:p>
            <a:r>
              <a:rPr lang="en-US" sz="1200" dirty="0" smtClean="0"/>
              <a:t>	</a:t>
            </a:r>
            <a:r>
              <a:rPr lang="en-US" sz="1200" dirty="0" smtClean="0">
                <a:solidFill>
                  <a:srgbClr val="FF0000"/>
                </a:solidFill>
              </a:rPr>
              <a:t>SE</a:t>
            </a:r>
            <a:r>
              <a:rPr lang="en-US" sz="1200" dirty="0" smtClean="0"/>
              <a:t> p;</a:t>
            </a:r>
          </a:p>
          <a:p>
            <a:r>
              <a:rPr lang="en-US" sz="1200" dirty="0" smtClean="0"/>
              <a:t>	</a:t>
            </a:r>
            <a:r>
              <a:rPr lang="en-US" sz="1200" dirty="0" smtClean="0">
                <a:solidFill>
                  <a:srgbClr val="FF0000"/>
                </a:solidFill>
              </a:rPr>
              <a:t>IMAGE</a:t>
            </a:r>
            <a:r>
              <a:rPr lang="en-US" sz="1200" dirty="0" smtClean="0"/>
              <a:t> </a:t>
            </a:r>
            <a:r>
              <a:rPr lang="en-US" sz="1200" dirty="0" err="1" smtClean="0"/>
              <a:t>im</a:t>
            </a:r>
            <a:r>
              <a:rPr lang="en-US" sz="1200" dirty="0" smtClean="0"/>
              <a:t>;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int</a:t>
            </a:r>
            <a:r>
              <a:rPr lang="en-US" sz="1200" dirty="0" smtClean="0"/>
              <a:t> k;</a:t>
            </a:r>
          </a:p>
          <a:p>
            <a:endParaRPr lang="en-US" sz="1200" dirty="0" smtClean="0"/>
          </a:p>
          <a:p>
            <a:r>
              <a:rPr lang="en-US" sz="1200" dirty="0" smtClean="0"/>
              <a:t>	if (</a:t>
            </a:r>
            <a:r>
              <a:rPr lang="en-US" sz="1200" dirty="0" err="1" smtClean="0"/>
              <a:t>argc</a:t>
            </a:r>
            <a:r>
              <a:rPr lang="en-US" sz="1200" dirty="0" smtClean="0"/>
              <a:t> &lt; 4)</a:t>
            </a:r>
          </a:p>
          <a:p>
            <a:r>
              <a:rPr lang="en-US" sz="1200" dirty="0" smtClean="0"/>
              <a:t>	{</a:t>
            </a:r>
          </a:p>
          <a:p>
            <a:r>
              <a:rPr lang="en-US" sz="1200" dirty="0" smtClean="0"/>
              <a:t>	  </a:t>
            </a:r>
            <a:r>
              <a:rPr lang="en-US" sz="1200" dirty="0" err="1" smtClean="0"/>
              <a:t>printf</a:t>
            </a:r>
            <a:r>
              <a:rPr lang="en-US" sz="1200" dirty="0" smtClean="0"/>
              <a:t> ("</a:t>
            </a:r>
            <a:r>
              <a:rPr lang="en-US" sz="1200" dirty="0" err="1" smtClean="0"/>
              <a:t>BinDil</a:t>
            </a:r>
            <a:r>
              <a:rPr lang="en-US" sz="1200" dirty="0" smtClean="0"/>
              <a:t> &lt;input&gt; &lt;Structuring element&gt; &lt;output&gt;\n");</a:t>
            </a:r>
          </a:p>
          <a:p>
            <a:r>
              <a:rPr lang="en-US" sz="1200" dirty="0" smtClean="0"/>
              <a:t>	  exit(1);</a:t>
            </a:r>
          </a:p>
          <a:p>
            <a:r>
              <a:rPr lang="en-US" sz="1200" dirty="0" smtClean="0"/>
              <a:t>	}</a:t>
            </a:r>
          </a:p>
          <a:p>
            <a:endParaRPr lang="en-US" sz="1200" dirty="0" smtClean="0">
              <a:solidFill>
                <a:srgbClr val="0070C0"/>
              </a:solidFill>
            </a:endParaRPr>
          </a:p>
          <a:p>
            <a:r>
              <a:rPr lang="en-US" sz="1200" dirty="0" smtClean="0">
                <a:solidFill>
                  <a:srgbClr val="0070C0"/>
                </a:solidFill>
              </a:rPr>
              <a:t>/* Read the structuring element */</a:t>
            </a:r>
          </a:p>
          <a:p>
            <a:r>
              <a:rPr lang="en-US" sz="1200" dirty="0" smtClean="0"/>
              <a:t>	k </a:t>
            </a:r>
            <a:r>
              <a:rPr lang="en-US" sz="1200" dirty="0" smtClean="0">
                <a:solidFill>
                  <a:srgbClr val="FF0000"/>
                </a:solidFill>
              </a:rPr>
              <a:t>= </a:t>
            </a:r>
            <a:r>
              <a:rPr lang="en-US" sz="1200" dirty="0" err="1" smtClean="0">
                <a:solidFill>
                  <a:srgbClr val="FF0000"/>
                </a:solidFill>
              </a:rPr>
              <a:t>get_se</a:t>
            </a:r>
            <a:r>
              <a:rPr lang="en-US" sz="1200" dirty="0" smtClean="0">
                <a:solidFill>
                  <a:srgbClr val="FF0000"/>
                </a:solidFill>
              </a:rPr>
              <a:t> </a:t>
            </a:r>
            <a:r>
              <a:rPr lang="en-US" sz="1200" dirty="0" smtClean="0"/>
              <a:t>(</a:t>
            </a:r>
            <a:r>
              <a:rPr lang="en-US" sz="1200" dirty="0" err="1" smtClean="0">
                <a:solidFill>
                  <a:srgbClr val="00B050"/>
                </a:solidFill>
              </a:rPr>
              <a:t>argv</a:t>
            </a:r>
            <a:r>
              <a:rPr lang="en-US" sz="1200" dirty="0" smtClean="0">
                <a:solidFill>
                  <a:srgbClr val="00B050"/>
                </a:solidFill>
              </a:rPr>
              <a:t>[2], </a:t>
            </a:r>
            <a:r>
              <a:rPr lang="en-US" sz="1200" dirty="0" smtClean="0"/>
              <a:t>&amp;p);</a:t>
            </a:r>
          </a:p>
          <a:p>
            <a:r>
              <a:rPr lang="en-US" sz="1200" dirty="0" smtClean="0"/>
              <a:t>	if (!k)</a:t>
            </a:r>
          </a:p>
          <a:p>
            <a:r>
              <a:rPr lang="en-US" sz="1200" dirty="0" smtClean="0"/>
              <a:t>	{</a:t>
            </a:r>
          </a:p>
          <a:p>
            <a:r>
              <a:rPr lang="en-US" sz="1200" dirty="0" smtClean="0"/>
              <a:t>	  </a:t>
            </a:r>
            <a:r>
              <a:rPr lang="en-US" sz="1200" dirty="0" err="1" smtClean="0"/>
              <a:t>printf</a:t>
            </a:r>
            <a:r>
              <a:rPr lang="en-US" sz="1200" dirty="0" smtClean="0"/>
              <a:t> ("Bad structuring element, file name '%s'.\n", </a:t>
            </a:r>
            <a:r>
              <a:rPr lang="en-US" sz="1200" dirty="0" err="1" smtClean="0">
                <a:solidFill>
                  <a:srgbClr val="00B050"/>
                </a:solidFill>
              </a:rPr>
              <a:t>argv</a:t>
            </a:r>
            <a:r>
              <a:rPr lang="en-US" sz="1200" dirty="0" smtClean="0">
                <a:solidFill>
                  <a:srgbClr val="00B050"/>
                </a:solidFill>
              </a:rPr>
              <a:t>[2]);</a:t>
            </a:r>
          </a:p>
          <a:p>
            <a:r>
              <a:rPr lang="en-US" sz="1200" dirty="0" smtClean="0"/>
              <a:t>	  exit (2);</a:t>
            </a:r>
          </a:p>
          <a:p>
            <a:r>
              <a:rPr lang="en-US" sz="1200" dirty="0" smtClean="0"/>
              <a:t>	}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printf</a:t>
            </a:r>
            <a:r>
              <a:rPr lang="en-US" sz="1200" dirty="0" smtClean="0"/>
              <a:t> ("</a:t>
            </a:r>
            <a:r>
              <a:rPr lang="en-US" sz="1200" b="1" dirty="0" err="1" smtClean="0">
                <a:solidFill>
                  <a:srgbClr val="FF0000"/>
                </a:solidFill>
              </a:rPr>
              <a:t>BinDil</a:t>
            </a:r>
            <a:r>
              <a:rPr lang="en-US" sz="1200" b="1" dirty="0" smtClean="0">
                <a:solidFill>
                  <a:srgbClr val="FF0000"/>
                </a:solidFill>
              </a:rPr>
              <a:t>: </a:t>
            </a:r>
            <a:r>
              <a:rPr lang="en-US" sz="1200" dirty="0" smtClean="0"/>
              <a:t>Perform a binary dilation on image '%s'.\n", </a:t>
            </a:r>
          </a:p>
          <a:p>
            <a:r>
              <a:rPr lang="en-US" sz="1200" dirty="0" smtClean="0"/>
              <a:t>		</a:t>
            </a:r>
            <a:r>
              <a:rPr lang="en-US" sz="1200" dirty="0" err="1" smtClean="0">
                <a:solidFill>
                  <a:srgbClr val="00B050"/>
                </a:solidFill>
              </a:rPr>
              <a:t>argv</a:t>
            </a:r>
            <a:r>
              <a:rPr lang="en-US" sz="1200" dirty="0" smtClean="0">
                <a:solidFill>
                  <a:srgbClr val="00B050"/>
                </a:solidFill>
              </a:rPr>
              <a:t>[1]</a:t>
            </a:r>
            <a:r>
              <a:rPr lang="en-US" sz="1200" dirty="0" smtClean="0"/>
              <a:t>);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printf</a:t>
            </a:r>
            <a:r>
              <a:rPr lang="en-US" sz="1200" dirty="0" smtClean="0"/>
              <a:t> ("Structuring element is:\n");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>
                <a:solidFill>
                  <a:srgbClr val="FF0000"/>
                </a:solidFill>
              </a:rPr>
              <a:t>print_se</a:t>
            </a:r>
            <a:r>
              <a:rPr lang="en-US" sz="1200" dirty="0" smtClean="0"/>
              <a:t> (p);</a:t>
            </a:r>
          </a:p>
          <a:p>
            <a:endParaRPr lang="en-US" sz="1200" dirty="0" smtClean="0"/>
          </a:p>
          <a:p>
            <a:r>
              <a:rPr lang="en-US" sz="1200" dirty="0" smtClean="0">
                <a:solidFill>
                  <a:srgbClr val="0070C0"/>
                </a:solidFill>
              </a:rPr>
              <a:t>/* Read the input image */</a:t>
            </a:r>
          </a:p>
          <a:p>
            <a:r>
              <a:rPr lang="en-US" sz="1200" dirty="0" smtClean="0"/>
              <a:t>	if (</a:t>
            </a:r>
            <a:r>
              <a:rPr lang="en-US" sz="1200" dirty="0" err="1" smtClean="0">
                <a:solidFill>
                  <a:srgbClr val="FF0000"/>
                </a:solidFill>
              </a:rPr>
              <a:t>read_pbm</a:t>
            </a:r>
            <a:r>
              <a:rPr lang="en-US" sz="1200" dirty="0" smtClean="0"/>
              <a:t> (</a:t>
            </a:r>
            <a:r>
              <a:rPr lang="en-US" sz="1200" dirty="0" err="1" smtClean="0"/>
              <a:t>argv</a:t>
            </a:r>
            <a:r>
              <a:rPr lang="en-US" sz="1200" dirty="0" smtClean="0"/>
              <a:t>[1], &amp;</a:t>
            </a:r>
            <a:r>
              <a:rPr lang="en-US" sz="1200" dirty="0" err="1" smtClean="0"/>
              <a:t>im</a:t>
            </a:r>
            <a:r>
              <a:rPr lang="en-US" sz="1200" dirty="0" smtClean="0"/>
              <a:t>) == 0) exit(3);</a:t>
            </a:r>
          </a:p>
          <a:p>
            <a:endParaRPr lang="en-US" sz="1200" dirty="0" smtClean="0"/>
          </a:p>
          <a:p>
            <a:r>
              <a:rPr lang="en-US" sz="1200" dirty="0" smtClean="0">
                <a:solidFill>
                  <a:srgbClr val="0070C0"/>
                </a:solidFill>
              </a:rPr>
              <a:t>/* Perform the dilation */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>
                <a:solidFill>
                  <a:srgbClr val="FF0000"/>
                </a:solidFill>
              </a:rPr>
              <a:t>bin_dilat</a:t>
            </a:r>
            <a:r>
              <a:rPr lang="en-US" sz="1200" dirty="0" err="1" smtClean="0"/>
              <a:t>e</a:t>
            </a:r>
            <a:r>
              <a:rPr lang="en-US" sz="1200" dirty="0" smtClean="0"/>
              <a:t> (</a:t>
            </a:r>
            <a:r>
              <a:rPr lang="en-US" sz="1200" dirty="0" err="1" smtClean="0"/>
              <a:t>im</a:t>
            </a:r>
            <a:r>
              <a:rPr lang="en-US" sz="1200" dirty="0" smtClean="0"/>
              <a:t>, p);</a:t>
            </a:r>
          </a:p>
          <a:p>
            <a:endParaRPr lang="en-US" sz="1200" dirty="0" smtClean="0"/>
          </a:p>
          <a:p>
            <a:r>
              <a:rPr lang="en-US" sz="1200" dirty="0" smtClean="0">
                <a:solidFill>
                  <a:srgbClr val="0070C0"/>
                </a:solidFill>
              </a:rPr>
              <a:t>/* Write the result to the specified file */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>
                <a:solidFill>
                  <a:srgbClr val="FF0000"/>
                </a:solidFill>
              </a:rPr>
              <a:t>write_pbm</a:t>
            </a:r>
            <a:r>
              <a:rPr lang="en-US" sz="1200" dirty="0" smtClean="0"/>
              <a:t> (</a:t>
            </a:r>
            <a:r>
              <a:rPr lang="en-US" sz="1200" dirty="0" err="1" smtClean="0">
                <a:solidFill>
                  <a:srgbClr val="00B050"/>
                </a:solidFill>
              </a:rPr>
              <a:t>argv</a:t>
            </a:r>
            <a:r>
              <a:rPr lang="en-US" sz="1200" dirty="0" smtClean="0">
                <a:solidFill>
                  <a:srgbClr val="00B050"/>
                </a:solidFill>
              </a:rPr>
              <a:t>[3], </a:t>
            </a:r>
            <a:r>
              <a:rPr lang="en-US" sz="1200" dirty="0" err="1" smtClean="0"/>
              <a:t>im</a:t>
            </a:r>
            <a:r>
              <a:rPr lang="en-US" sz="1200" dirty="0" smtClean="0"/>
              <a:t>);</a:t>
            </a:r>
          </a:p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}</a:t>
            </a:r>
          </a:p>
        </p:txBody>
      </p:sp>
      <p:sp>
        <p:nvSpPr>
          <p:cNvPr id="3" name="Rectangle 2"/>
          <p:cNvSpPr/>
          <p:nvPr/>
        </p:nvSpPr>
        <p:spPr>
          <a:xfrm>
            <a:off x="5410200" y="457200"/>
            <a:ext cx="654346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main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05600" y="1066800"/>
            <a:ext cx="19812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Program main that calculates DILATE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674893" y="5715000"/>
            <a:ext cx="2199769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err="1"/>
              <a:t>argv</a:t>
            </a:r>
            <a:r>
              <a:rPr lang="en-US" dirty="0"/>
              <a:t>[3</a:t>
            </a:r>
            <a:r>
              <a:rPr lang="en-US" dirty="0" smtClean="0"/>
              <a:t>] = file to write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924" y="4572000"/>
            <a:ext cx="2589876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err="1"/>
              <a:t>argv</a:t>
            </a:r>
            <a:r>
              <a:rPr lang="en-US" dirty="0"/>
              <a:t>[1</a:t>
            </a:r>
            <a:r>
              <a:rPr lang="en-US" dirty="0" smtClean="0"/>
              <a:t>] = file to read from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056228" y="4978442"/>
            <a:ext cx="3034998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err="1"/>
              <a:t>argv</a:t>
            </a:r>
            <a:r>
              <a:rPr lang="en-US" dirty="0"/>
              <a:t>[2</a:t>
            </a:r>
            <a:r>
              <a:rPr lang="en-US" dirty="0" smtClean="0"/>
              <a:t>] = structuring element,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82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58847"/>
            <a:ext cx="7086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void </a:t>
            </a:r>
            <a:r>
              <a:rPr lang="en-US" dirty="0" err="1" smtClean="0">
                <a:solidFill>
                  <a:srgbClr val="FF0000"/>
                </a:solidFill>
              </a:rPr>
              <a:t>myabort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val</a:t>
            </a:r>
            <a:r>
              <a:rPr lang="en-US" dirty="0" smtClean="0">
                <a:solidFill>
                  <a:srgbClr val="FF0000"/>
                </a:solidFill>
              </a:rPr>
              <a:t>, char *mess)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val</a:t>
            </a:r>
            <a:r>
              <a:rPr lang="en-US" dirty="0" smtClean="0"/>
              <a:t> = </a:t>
            </a:r>
            <a:r>
              <a:rPr lang="en-US" dirty="0" err="1" smtClean="0"/>
              <a:t>val</a:t>
            </a:r>
            <a:r>
              <a:rPr lang="en-US" dirty="0" smtClean="0"/>
              <a:t>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fprintf</a:t>
            </a:r>
            <a:r>
              <a:rPr lang="en-US" dirty="0" smtClean="0"/>
              <a:t> (</a:t>
            </a:r>
            <a:r>
              <a:rPr lang="en-US" b="1" dirty="0" err="1" smtClean="0">
                <a:solidFill>
                  <a:srgbClr val="00B050"/>
                </a:solidFill>
              </a:rPr>
              <a:t>stderr</a:t>
            </a:r>
            <a:r>
              <a:rPr lang="en-US" dirty="0" smtClean="0"/>
              <a:t>, "**** ABORT MAX: %s ****\n", mess);</a:t>
            </a:r>
          </a:p>
          <a:p>
            <a:r>
              <a:rPr lang="en-US" dirty="0" smtClean="0"/>
              <a:t>	exit (2);</a:t>
            </a:r>
          </a:p>
          <a:p>
            <a:r>
              <a:rPr lang="en-US" dirty="0" smtClean="0"/>
              <a:t>}</a:t>
            </a:r>
          </a:p>
          <a:p>
            <a:endParaRPr lang="en-US" dirty="0" smtClean="0"/>
          </a:p>
          <a:p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Attribute (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which</a:t>
            </a:r>
            <a:r>
              <a:rPr lang="en-US" dirty="0" smtClean="0">
                <a:solidFill>
                  <a:srgbClr val="FF0000"/>
                </a:solidFill>
              </a:rPr>
              <a:t>, IMAGE </a:t>
            </a:r>
            <a:r>
              <a:rPr lang="en-US" b="1" dirty="0" smtClean="0">
                <a:solidFill>
                  <a:srgbClr val="00B050"/>
                </a:solidFill>
              </a:rPr>
              <a:t>z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PIXEL p;</a:t>
            </a:r>
          </a:p>
          <a:p>
            <a:endParaRPr lang="en-US" dirty="0" smtClean="0"/>
          </a:p>
          <a:p>
            <a:r>
              <a:rPr lang="en-US" dirty="0" smtClean="0"/>
              <a:t>	</a:t>
            </a:r>
            <a:r>
              <a:rPr lang="en-US" dirty="0" smtClean="0">
                <a:solidFill>
                  <a:srgbClr val="00B050"/>
                </a:solidFill>
              </a:rPr>
              <a:t>p = (PIXEL)z;</a:t>
            </a:r>
          </a:p>
          <a:p>
            <a:r>
              <a:rPr lang="en-US" dirty="0" smtClean="0"/>
              <a:t>	if (which == 1) return z-&gt;info-&gt;</a:t>
            </a:r>
            <a:r>
              <a:rPr lang="en-US" dirty="0" err="1" smtClean="0"/>
              <a:t>nc</a:t>
            </a:r>
            <a:r>
              <a:rPr lang="en-US" dirty="0" smtClean="0"/>
              <a:t>;</a:t>
            </a:r>
          </a:p>
          <a:p>
            <a:r>
              <a:rPr lang="en-US" dirty="0" smtClean="0"/>
              <a:t>	else if (which == 2) return </a:t>
            </a:r>
            <a:r>
              <a:rPr lang="en-US" dirty="0" smtClean="0">
                <a:solidFill>
                  <a:srgbClr val="00B050"/>
                </a:solidFill>
              </a:rPr>
              <a:t>z-&gt;info-&gt;nr;</a:t>
            </a:r>
          </a:p>
          <a:p>
            <a:r>
              <a:rPr lang="en-US" dirty="0" smtClean="0"/>
              <a:t>	else if (which == 3) return </a:t>
            </a:r>
            <a:r>
              <a:rPr lang="en-US" dirty="0" smtClean="0">
                <a:solidFill>
                  <a:srgbClr val="00B050"/>
                </a:solidFill>
              </a:rPr>
              <a:t>z-&gt;info-&gt;</a:t>
            </a:r>
            <a:r>
              <a:rPr lang="en-US" dirty="0" err="1" smtClean="0">
                <a:solidFill>
                  <a:srgbClr val="00B050"/>
                </a:solidFill>
              </a:rPr>
              <a:t>oi</a:t>
            </a:r>
            <a:r>
              <a:rPr lang="en-US" dirty="0" smtClean="0">
                <a:solidFill>
                  <a:srgbClr val="00B050"/>
                </a:solidFill>
              </a:rPr>
              <a:t>;</a:t>
            </a:r>
          </a:p>
          <a:p>
            <a:r>
              <a:rPr lang="en-US" dirty="0" smtClean="0"/>
              <a:t>	else if (which == 4) return z-&gt;info-&gt;</a:t>
            </a:r>
            <a:r>
              <a:rPr lang="en-US" dirty="0" err="1" smtClean="0"/>
              <a:t>oj</a:t>
            </a:r>
            <a:r>
              <a:rPr lang="en-US" dirty="0" smtClean="0"/>
              <a:t>;</a:t>
            </a:r>
          </a:p>
          <a:p>
            <a:r>
              <a:rPr lang="en-US" dirty="0" smtClean="0"/>
              <a:t>	else if (which == 5) return p-&gt;row;</a:t>
            </a:r>
          </a:p>
          <a:p>
            <a:r>
              <a:rPr lang="en-US" dirty="0" smtClean="0"/>
              <a:t>	else if (which == 6) return p-&gt;col;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myabort</a:t>
            </a:r>
            <a:r>
              <a:rPr lang="en-US" dirty="0" smtClean="0"/>
              <a:t> (0, "Illegal attribute.");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562600" y="1524000"/>
            <a:ext cx="3357650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void </a:t>
            </a:r>
            <a:r>
              <a:rPr lang="en-US" dirty="0" err="1" smtClean="0">
                <a:solidFill>
                  <a:srgbClr val="FF0000"/>
                </a:solidFill>
              </a:rPr>
              <a:t>myabort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val</a:t>
            </a:r>
            <a:r>
              <a:rPr lang="en-US" dirty="0" smtClean="0">
                <a:solidFill>
                  <a:srgbClr val="FF0000"/>
                </a:solidFill>
              </a:rPr>
              <a:t>, char *mess)</a:t>
            </a:r>
          </a:p>
        </p:txBody>
      </p:sp>
      <p:sp>
        <p:nvSpPr>
          <p:cNvPr id="4" name="Rectangle 3"/>
          <p:cNvSpPr/>
          <p:nvPr/>
        </p:nvSpPr>
        <p:spPr>
          <a:xfrm>
            <a:off x="5410200" y="2515485"/>
            <a:ext cx="3356560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>
                <a:solidFill>
                  <a:srgbClr val="FF0000"/>
                </a:solidFill>
              </a:rPr>
              <a:t> Attribute (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>
                <a:solidFill>
                  <a:srgbClr val="FF0000"/>
                </a:solidFill>
              </a:rPr>
              <a:t> which, IMAGE z)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000" y="76200"/>
            <a:ext cx="8458200" cy="18171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1000" y="2045732"/>
            <a:ext cx="8458200" cy="38978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19800" y="3733800"/>
            <a:ext cx="228600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Returns all kinds of information about pixel </a:t>
            </a:r>
            <a:r>
              <a:rPr lang="en-US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endParaRPr lang="en-US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8403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685800"/>
            <a:ext cx="7543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void </a:t>
            </a:r>
            <a:r>
              <a:rPr lang="en-US" dirty="0" err="1" smtClean="0">
                <a:solidFill>
                  <a:srgbClr val="FF0000"/>
                </a:solidFill>
              </a:rPr>
              <a:t>CopyVarImage</a:t>
            </a:r>
            <a:r>
              <a:rPr lang="en-US" dirty="0" smtClean="0">
                <a:solidFill>
                  <a:srgbClr val="FF0000"/>
                </a:solidFill>
              </a:rPr>
              <a:t> (IMAGE *a, IMAGE *b)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i,j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r>
              <a:rPr lang="en-US" dirty="0" smtClean="0"/>
              <a:t>	if (a == b) return;</a:t>
            </a:r>
          </a:p>
          <a:p>
            <a:r>
              <a:rPr lang="en-US" dirty="0" smtClean="0"/>
              <a:t>	if (*a) </a:t>
            </a:r>
            <a:r>
              <a:rPr lang="en-US" dirty="0" err="1" smtClean="0"/>
              <a:t>freeimage</a:t>
            </a:r>
            <a:r>
              <a:rPr lang="en-US" dirty="0" smtClean="0"/>
              <a:t> (*a);</a:t>
            </a:r>
          </a:p>
          <a:p>
            <a:r>
              <a:rPr lang="en-US" dirty="0" smtClean="0"/>
              <a:t>	*a = </a:t>
            </a:r>
            <a:r>
              <a:rPr lang="en-US" dirty="0" err="1" smtClean="0"/>
              <a:t>newimage</a:t>
            </a:r>
            <a:r>
              <a:rPr lang="en-US" dirty="0" smtClean="0"/>
              <a:t> ((*b)-&gt;info-&gt;nr, (*b)-&gt;info-&gt;</a:t>
            </a:r>
            <a:r>
              <a:rPr lang="en-US" dirty="0" err="1" smtClean="0"/>
              <a:t>nc</a:t>
            </a:r>
            <a:r>
              <a:rPr lang="en-US" dirty="0" smtClean="0"/>
              <a:t>);</a:t>
            </a:r>
          </a:p>
          <a:p>
            <a:r>
              <a:rPr lang="en-US" dirty="0" smtClean="0"/>
              <a:t>	if (*a == 0) </a:t>
            </a:r>
            <a:r>
              <a:rPr lang="en-US" dirty="0" err="1" smtClean="0">
                <a:solidFill>
                  <a:srgbClr val="FF0000"/>
                </a:solidFill>
              </a:rPr>
              <a:t>myabort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(0, "No more storage.\n");</a:t>
            </a:r>
          </a:p>
          <a:p>
            <a:endParaRPr lang="en-US" dirty="0" smtClean="0"/>
          </a:p>
          <a:p>
            <a:r>
              <a:rPr lang="en-US" dirty="0" smtClean="0"/>
              <a:t>	for (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&lt;(*b)-&gt;info-&gt;nr;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r>
              <a:rPr lang="en-US" dirty="0" smtClean="0"/>
              <a:t>	  for (j=0; j&lt; (*b)-&gt;info-&gt;</a:t>
            </a:r>
            <a:r>
              <a:rPr lang="en-US" dirty="0" err="1" smtClean="0"/>
              <a:t>nc</a:t>
            </a:r>
            <a:r>
              <a:rPr lang="en-US" dirty="0" smtClean="0"/>
              <a:t>; j++)</a:t>
            </a:r>
          </a:p>
          <a:p>
            <a:r>
              <a:rPr lang="en-US" dirty="0" smtClean="0"/>
              <a:t>	    (*a)-&gt;data[</a:t>
            </a:r>
            <a:r>
              <a:rPr lang="en-US" dirty="0" err="1" smtClean="0"/>
              <a:t>i</a:t>
            </a:r>
            <a:r>
              <a:rPr lang="en-US" dirty="0" smtClean="0"/>
              <a:t>][j] = (*b)-&gt;data[</a:t>
            </a:r>
            <a:r>
              <a:rPr lang="en-US" dirty="0" err="1" smtClean="0"/>
              <a:t>i</a:t>
            </a:r>
            <a:r>
              <a:rPr lang="en-US" dirty="0" smtClean="0"/>
              <a:t>][j];</a:t>
            </a:r>
          </a:p>
          <a:p>
            <a:r>
              <a:rPr lang="en-US" dirty="0" smtClean="0"/>
              <a:t>	(*a)-&gt;info-&gt;</a:t>
            </a:r>
            <a:r>
              <a:rPr lang="en-US" dirty="0" err="1" smtClean="0">
                <a:solidFill>
                  <a:srgbClr val="00B050"/>
                </a:solidFill>
              </a:rPr>
              <a:t>oi</a:t>
            </a:r>
            <a:r>
              <a:rPr lang="en-US" dirty="0" smtClean="0"/>
              <a:t> = (*b)-&gt;info-&gt;</a:t>
            </a:r>
            <a:r>
              <a:rPr lang="en-US" dirty="0" err="1" smtClean="0">
                <a:solidFill>
                  <a:srgbClr val="00B050"/>
                </a:solidFill>
              </a:rPr>
              <a:t>oi</a:t>
            </a:r>
            <a:r>
              <a:rPr lang="en-US" dirty="0" smtClean="0"/>
              <a:t>;</a:t>
            </a:r>
          </a:p>
          <a:p>
            <a:r>
              <a:rPr lang="en-US" dirty="0" smtClean="0"/>
              <a:t>	(*a)-&gt;info-&gt;</a:t>
            </a:r>
            <a:r>
              <a:rPr lang="en-US" dirty="0" err="1" smtClean="0"/>
              <a:t>oj</a:t>
            </a:r>
            <a:r>
              <a:rPr lang="en-US" dirty="0" smtClean="0"/>
              <a:t> = (*b)-&gt;info-&gt;</a:t>
            </a:r>
            <a:r>
              <a:rPr lang="en-US" dirty="0" err="1" smtClean="0"/>
              <a:t>oj</a:t>
            </a:r>
            <a:r>
              <a:rPr lang="en-US" dirty="0" smtClean="0"/>
              <a:t>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419600" y="23462"/>
            <a:ext cx="4228850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void </a:t>
            </a:r>
            <a:r>
              <a:rPr lang="en-US" b="1" dirty="0" err="1" smtClean="0">
                <a:solidFill>
                  <a:srgbClr val="FF0000"/>
                </a:solidFill>
              </a:rPr>
              <a:t>CopyVarImage</a:t>
            </a:r>
            <a:r>
              <a:rPr lang="en-US" b="1" dirty="0" smtClean="0">
                <a:solidFill>
                  <a:srgbClr val="FF0000"/>
                </a:solidFill>
              </a:rPr>
              <a:t> (IMAGE *a, IMAGE *b)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19800" y="762000"/>
            <a:ext cx="22098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Copies image from b to 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4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443841"/>
            <a:ext cx="6324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void </a:t>
            </a:r>
            <a:r>
              <a:rPr lang="en-US" dirty="0" err="1" smtClean="0">
                <a:solidFill>
                  <a:srgbClr val="FF0000"/>
                </a:solidFill>
              </a:rPr>
              <a:t>CopyVarPix</a:t>
            </a:r>
            <a:r>
              <a:rPr lang="en-US" dirty="0" smtClean="0">
                <a:solidFill>
                  <a:srgbClr val="FF0000"/>
                </a:solidFill>
              </a:rPr>
              <a:t> (PIXEL *a, PIXEL *b)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i,j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r>
              <a:rPr lang="en-US" dirty="0" smtClean="0"/>
              <a:t>	if (a == b) return;</a:t>
            </a:r>
          </a:p>
          <a:p>
            <a:r>
              <a:rPr lang="en-US" dirty="0" smtClean="0"/>
              <a:t>	if (*a) free (*a);</a:t>
            </a:r>
          </a:p>
          <a:p>
            <a:r>
              <a:rPr lang="en-US" dirty="0" smtClean="0"/>
              <a:t>	*a = (PIXEL)</a:t>
            </a:r>
            <a:r>
              <a:rPr lang="en-US" dirty="0" err="1" smtClean="0">
                <a:solidFill>
                  <a:srgbClr val="FF0000"/>
                </a:solidFill>
              </a:rPr>
              <a:t>malloc</a:t>
            </a:r>
            <a:r>
              <a:rPr lang="en-US" dirty="0" smtClean="0"/>
              <a:t> 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pixrec</a:t>
            </a:r>
            <a:r>
              <a:rPr lang="en-US" dirty="0" smtClean="0"/>
              <a:t>));</a:t>
            </a:r>
          </a:p>
          <a:p>
            <a:r>
              <a:rPr lang="en-US" dirty="0" smtClean="0"/>
              <a:t>	if (*a == 0) </a:t>
            </a:r>
            <a:r>
              <a:rPr lang="en-US" dirty="0" err="1" smtClean="0">
                <a:solidFill>
                  <a:srgbClr val="FF0000"/>
                </a:solidFill>
              </a:rPr>
              <a:t>myabort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(0, "No more storage.\n");</a:t>
            </a:r>
          </a:p>
          <a:p>
            <a:endParaRPr lang="en-US" dirty="0" smtClean="0"/>
          </a:p>
          <a:p>
            <a:r>
              <a:rPr lang="en-US" dirty="0" smtClean="0"/>
              <a:t>	(*a)-&gt;row = (*b)-&gt;row;</a:t>
            </a:r>
          </a:p>
          <a:p>
            <a:r>
              <a:rPr lang="en-US" dirty="0" smtClean="0"/>
              <a:t>	(*a)-&gt;col = (*b)-&gt;col;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48000" y="304800"/>
            <a:ext cx="3653501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void </a:t>
            </a:r>
            <a:r>
              <a:rPr lang="en-US" b="1" dirty="0" err="1" smtClean="0">
                <a:solidFill>
                  <a:srgbClr val="FF0000"/>
                </a:solidFill>
              </a:rPr>
              <a:t>CopyVarPix</a:t>
            </a:r>
            <a:r>
              <a:rPr lang="en-US" b="1" dirty="0" smtClean="0">
                <a:solidFill>
                  <a:srgbClr val="FF0000"/>
                </a:solidFill>
              </a:rPr>
              <a:t> (PIXEL *a, PIXEL *b)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62600" y="1443841"/>
            <a:ext cx="29718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Copies pixel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25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56481" y="130992"/>
            <a:ext cx="7620000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</a:rPr>
              <a:t>/*      </a:t>
            </a:r>
            <a:r>
              <a:rPr lang="en-US" sz="1600" dirty="0" err="1" smtClean="0">
                <a:solidFill>
                  <a:srgbClr val="0070C0"/>
                </a:solidFill>
              </a:rPr>
              <a:t>MinMax</a:t>
            </a:r>
            <a:r>
              <a:rPr lang="en-US" sz="1600" dirty="0" smtClean="0">
                <a:solidFill>
                  <a:srgbClr val="0070C0"/>
                </a:solidFill>
              </a:rPr>
              <a:t> computes the range for pixel values that will</a:t>
            </a:r>
          </a:p>
          <a:p>
            <a:r>
              <a:rPr lang="en-US" sz="1600" dirty="0" smtClean="0">
                <a:solidFill>
                  <a:srgbClr val="0070C0"/>
                </a:solidFill>
              </a:rPr>
              <a:t>	contain all pixels in both images.                      */</a:t>
            </a:r>
          </a:p>
          <a:p>
            <a:endParaRPr lang="en-US" sz="1600" dirty="0" smtClean="0"/>
          </a:p>
          <a:p>
            <a:r>
              <a:rPr lang="en-US" sz="1600" dirty="0" smtClean="0">
                <a:solidFill>
                  <a:srgbClr val="FF0000"/>
                </a:solidFill>
              </a:rPr>
              <a:t>void </a:t>
            </a:r>
            <a:r>
              <a:rPr lang="en-US" sz="1600" dirty="0" err="1" smtClean="0">
                <a:solidFill>
                  <a:srgbClr val="FF0000"/>
                </a:solidFill>
              </a:rPr>
              <a:t>MinMax</a:t>
            </a:r>
            <a:r>
              <a:rPr lang="en-US" sz="1600" dirty="0" smtClean="0">
                <a:solidFill>
                  <a:srgbClr val="FF0000"/>
                </a:solidFill>
              </a:rPr>
              <a:t> (IMAGE a, IMAGE b, </a:t>
            </a:r>
            <a:r>
              <a:rPr lang="en-US" sz="1600" dirty="0" err="1" smtClean="0">
                <a:solidFill>
                  <a:srgbClr val="FF0000"/>
                </a:solidFill>
              </a:rPr>
              <a:t>int</a:t>
            </a:r>
            <a:r>
              <a:rPr lang="en-US" sz="1600" dirty="0" smtClean="0">
                <a:solidFill>
                  <a:srgbClr val="FF0000"/>
                </a:solidFill>
              </a:rPr>
              <a:t> *</a:t>
            </a:r>
            <a:r>
              <a:rPr lang="en-US" sz="1600" dirty="0" err="1" smtClean="0">
                <a:solidFill>
                  <a:srgbClr val="FF0000"/>
                </a:solidFill>
              </a:rPr>
              <a:t>rmax</a:t>
            </a:r>
            <a:r>
              <a:rPr lang="en-US" sz="1600" dirty="0" smtClean="0">
                <a:solidFill>
                  <a:srgbClr val="FF0000"/>
                </a:solidFill>
              </a:rPr>
              <a:t>, 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	     </a:t>
            </a:r>
            <a:r>
              <a:rPr lang="en-US" sz="1600" dirty="0" err="1" smtClean="0">
                <a:solidFill>
                  <a:srgbClr val="FF0000"/>
                </a:solidFill>
              </a:rPr>
              <a:t>int</a:t>
            </a:r>
            <a:r>
              <a:rPr lang="en-US" sz="1600" dirty="0" smtClean="0">
                <a:solidFill>
                  <a:srgbClr val="FF0000"/>
                </a:solidFill>
              </a:rPr>
              <a:t> *</a:t>
            </a:r>
            <a:r>
              <a:rPr lang="en-US" sz="1600" dirty="0" err="1" smtClean="0">
                <a:solidFill>
                  <a:srgbClr val="FF0000"/>
                </a:solidFill>
              </a:rPr>
              <a:t>cmax</a:t>
            </a:r>
            <a:r>
              <a:rPr lang="en-US" sz="1600" dirty="0" smtClean="0">
                <a:solidFill>
                  <a:srgbClr val="FF0000"/>
                </a:solidFill>
              </a:rPr>
              <a:t>, </a:t>
            </a:r>
            <a:r>
              <a:rPr lang="en-US" sz="1600" dirty="0" err="1" smtClean="0">
                <a:solidFill>
                  <a:srgbClr val="FF0000"/>
                </a:solidFill>
              </a:rPr>
              <a:t>int</a:t>
            </a:r>
            <a:r>
              <a:rPr lang="en-US" sz="1600" dirty="0" smtClean="0">
                <a:solidFill>
                  <a:srgbClr val="FF0000"/>
                </a:solidFill>
              </a:rPr>
              <a:t> *</a:t>
            </a:r>
            <a:r>
              <a:rPr lang="en-US" sz="1600" dirty="0" err="1" smtClean="0">
                <a:solidFill>
                  <a:srgbClr val="FF0000"/>
                </a:solidFill>
              </a:rPr>
              <a:t>rmin</a:t>
            </a:r>
            <a:r>
              <a:rPr lang="en-US" sz="1600" dirty="0" smtClean="0">
                <a:solidFill>
                  <a:srgbClr val="FF0000"/>
                </a:solidFill>
              </a:rPr>
              <a:t>, </a:t>
            </a:r>
            <a:r>
              <a:rPr lang="en-US" sz="1600" dirty="0" err="1" smtClean="0">
                <a:solidFill>
                  <a:srgbClr val="FF0000"/>
                </a:solidFill>
              </a:rPr>
              <a:t>int</a:t>
            </a:r>
            <a:r>
              <a:rPr lang="en-US" sz="1600" dirty="0" smtClean="0">
                <a:solidFill>
                  <a:srgbClr val="FF0000"/>
                </a:solidFill>
              </a:rPr>
              <a:t> *</a:t>
            </a:r>
            <a:r>
              <a:rPr lang="en-US" sz="1600" dirty="0" err="1" smtClean="0">
                <a:solidFill>
                  <a:srgbClr val="FF0000"/>
                </a:solidFill>
              </a:rPr>
              <a:t>cmin</a:t>
            </a:r>
            <a:r>
              <a:rPr lang="en-US" sz="16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sz="1600" dirty="0" smtClean="0"/>
              <a:t>{</a:t>
            </a:r>
          </a:p>
          <a:p>
            <a:r>
              <a:rPr lang="en-US" sz="1600" dirty="0" smtClean="0"/>
              <a:t>	</a:t>
            </a:r>
            <a:r>
              <a:rPr lang="en-US" sz="1600" dirty="0" err="1" smtClean="0"/>
              <a:t>int</a:t>
            </a:r>
            <a:r>
              <a:rPr lang="en-US" sz="1600" dirty="0" smtClean="0"/>
              <a:t> x, y;</a:t>
            </a:r>
          </a:p>
          <a:p>
            <a:endParaRPr lang="en-US" sz="1600" dirty="0" smtClean="0"/>
          </a:p>
          <a:p>
            <a:r>
              <a:rPr lang="en-US" sz="1600" dirty="0" smtClean="0">
                <a:solidFill>
                  <a:srgbClr val="0070C0"/>
                </a:solidFill>
              </a:rPr>
              <a:t>/* (0,0) index is which pixel? */</a:t>
            </a:r>
          </a:p>
          <a:p>
            <a:r>
              <a:rPr lang="en-US" sz="1600" dirty="0" smtClean="0"/>
              <a:t>	y =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jtop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dirty="0" smtClean="0"/>
              <a:t>(a, 0);</a:t>
            </a:r>
          </a:p>
          <a:p>
            <a:r>
              <a:rPr lang="en-US" sz="1600" dirty="0" smtClean="0"/>
              <a:t>	x = </a:t>
            </a:r>
            <a:r>
              <a:rPr lang="en-US" sz="1600" b="1" dirty="0" err="1" smtClean="0">
                <a:solidFill>
                  <a:srgbClr val="FF0000"/>
                </a:solidFill>
              </a:rPr>
              <a:t>jtop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dirty="0" smtClean="0"/>
              <a:t>(b, 0);</a:t>
            </a:r>
          </a:p>
          <a:p>
            <a:r>
              <a:rPr lang="en-US" sz="1600" dirty="0" smtClean="0"/>
              <a:t>	if (x &lt; y) *</a:t>
            </a:r>
            <a:r>
              <a:rPr lang="en-US" sz="1600" dirty="0" err="1" smtClean="0"/>
              <a:t>cmin</a:t>
            </a:r>
            <a:r>
              <a:rPr lang="en-US" sz="1600" dirty="0" smtClean="0"/>
              <a:t> = x; else *</a:t>
            </a:r>
            <a:r>
              <a:rPr lang="en-US" sz="1600" dirty="0" err="1" smtClean="0"/>
              <a:t>cmin</a:t>
            </a:r>
            <a:r>
              <a:rPr lang="en-US" sz="1600" dirty="0" smtClean="0"/>
              <a:t> = y;</a:t>
            </a:r>
          </a:p>
          <a:p>
            <a:endParaRPr lang="en-US" sz="1600" dirty="0" smtClean="0"/>
          </a:p>
          <a:p>
            <a:r>
              <a:rPr lang="en-US" sz="1600" dirty="0" smtClean="0"/>
              <a:t>	y = </a:t>
            </a:r>
            <a:r>
              <a:rPr lang="en-US" sz="1600" dirty="0" err="1" smtClean="0"/>
              <a:t>itop</a:t>
            </a:r>
            <a:r>
              <a:rPr lang="en-US" sz="1600" dirty="0" smtClean="0"/>
              <a:t> (a, 0);</a:t>
            </a:r>
          </a:p>
          <a:p>
            <a:r>
              <a:rPr lang="en-US" sz="1600" dirty="0" smtClean="0"/>
              <a:t>	x = </a:t>
            </a:r>
            <a:r>
              <a:rPr lang="en-US" sz="1600" dirty="0" err="1" smtClean="0"/>
              <a:t>itop</a:t>
            </a:r>
            <a:r>
              <a:rPr lang="en-US" sz="1600" dirty="0" smtClean="0"/>
              <a:t> (b, 0);</a:t>
            </a:r>
          </a:p>
          <a:p>
            <a:r>
              <a:rPr lang="en-US" sz="1600" dirty="0" smtClean="0"/>
              <a:t>	if (x &lt; y) *</a:t>
            </a:r>
            <a:r>
              <a:rPr lang="en-US" sz="1600" dirty="0" err="1" smtClean="0"/>
              <a:t>rmin</a:t>
            </a:r>
            <a:r>
              <a:rPr lang="en-US" sz="1600" dirty="0" smtClean="0"/>
              <a:t> = x; else *</a:t>
            </a:r>
            <a:r>
              <a:rPr lang="en-US" sz="1600" dirty="0" err="1" smtClean="0"/>
              <a:t>rmin</a:t>
            </a:r>
            <a:r>
              <a:rPr lang="en-US" sz="1600" dirty="0" smtClean="0"/>
              <a:t> = y;</a:t>
            </a:r>
          </a:p>
          <a:p>
            <a:endParaRPr lang="en-US" sz="1600" dirty="0" smtClean="0"/>
          </a:p>
          <a:p>
            <a:r>
              <a:rPr lang="en-US" sz="1600" dirty="0" smtClean="0">
                <a:solidFill>
                  <a:srgbClr val="0070C0"/>
                </a:solidFill>
              </a:rPr>
              <a:t>/* Now max indices */</a:t>
            </a:r>
          </a:p>
          <a:p>
            <a:r>
              <a:rPr lang="en-US" sz="1600" dirty="0" smtClean="0"/>
              <a:t>	x = </a:t>
            </a:r>
            <a:r>
              <a:rPr lang="en-US" sz="1600" dirty="0" err="1" smtClean="0"/>
              <a:t>itop</a:t>
            </a:r>
            <a:r>
              <a:rPr lang="en-US" sz="1600" dirty="0" smtClean="0"/>
              <a:t> (a, a-&gt;info-&gt;nr);</a:t>
            </a:r>
          </a:p>
          <a:p>
            <a:r>
              <a:rPr lang="en-US" sz="1600" dirty="0" smtClean="0"/>
              <a:t>	y = </a:t>
            </a:r>
            <a:r>
              <a:rPr lang="en-US" sz="1600" dirty="0" err="1" smtClean="0"/>
              <a:t>itop</a:t>
            </a:r>
            <a:r>
              <a:rPr lang="en-US" sz="1600" dirty="0" smtClean="0"/>
              <a:t> (b, b-&gt;info-&gt;nr);</a:t>
            </a:r>
          </a:p>
          <a:p>
            <a:r>
              <a:rPr lang="en-US" sz="1600" dirty="0" smtClean="0"/>
              <a:t>	if (x &gt; y) *</a:t>
            </a:r>
            <a:r>
              <a:rPr lang="en-US" sz="1600" dirty="0" err="1" smtClean="0"/>
              <a:t>rmax</a:t>
            </a:r>
            <a:r>
              <a:rPr lang="en-US" sz="1600" dirty="0" smtClean="0"/>
              <a:t> = x; else *</a:t>
            </a:r>
            <a:r>
              <a:rPr lang="en-US" sz="1600" dirty="0" err="1" smtClean="0"/>
              <a:t>rmax</a:t>
            </a:r>
            <a:r>
              <a:rPr lang="en-US" sz="1600" dirty="0" smtClean="0"/>
              <a:t> = y;</a:t>
            </a:r>
          </a:p>
          <a:p>
            <a:endParaRPr lang="en-US" sz="1600" dirty="0" smtClean="0"/>
          </a:p>
          <a:p>
            <a:r>
              <a:rPr lang="en-US" sz="1600" dirty="0" smtClean="0"/>
              <a:t>	x = </a:t>
            </a:r>
            <a:r>
              <a:rPr lang="en-US" sz="1600" dirty="0" err="1" smtClean="0"/>
              <a:t>jtop</a:t>
            </a:r>
            <a:r>
              <a:rPr lang="en-US" sz="1600" dirty="0" smtClean="0"/>
              <a:t> (a, a-&gt;info-&gt;</a:t>
            </a:r>
            <a:r>
              <a:rPr lang="en-US" sz="1600" dirty="0" err="1" smtClean="0"/>
              <a:t>nc</a:t>
            </a:r>
            <a:r>
              <a:rPr lang="en-US" sz="1600" dirty="0" smtClean="0"/>
              <a:t>);</a:t>
            </a:r>
          </a:p>
          <a:p>
            <a:r>
              <a:rPr lang="en-US" sz="1600" dirty="0" smtClean="0"/>
              <a:t>	y = </a:t>
            </a:r>
            <a:r>
              <a:rPr lang="en-US" sz="1600" dirty="0" err="1" smtClean="0"/>
              <a:t>jtop</a:t>
            </a:r>
            <a:r>
              <a:rPr lang="en-US" sz="1600" dirty="0" smtClean="0"/>
              <a:t> (b, b-&gt;info-&gt;</a:t>
            </a:r>
            <a:r>
              <a:rPr lang="en-US" sz="1600" dirty="0" err="1" smtClean="0"/>
              <a:t>nc</a:t>
            </a:r>
            <a:r>
              <a:rPr lang="en-US" sz="1600" dirty="0" smtClean="0"/>
              <a:t>);</a:t>
            </a:r>
          </a:p>
          <a:p>
            <a:r>
              <a:rPr lang="en-US" sz="1600" dirty="0" smtClean="0"/>
              <a:t>	if (x&gt;y) *</a:t>
            </a:r>
            <a:r>
              <a:rPr lang="en-US" sz="1600" dirty="0" err="1" smtClean="0"/>
              <a:t>cmax</a:t>
            </a:r>
            <a:r>
              <a:rPr lang="en-US" sz="1600" dirty="0" smtClean="0"/>
              <a:t> = x; else *</a:t>
            </a:r>
            <a:r>
              <a:rPr lang="en-US" sz="1600" dirty="0" err="1" smtClean="0"/>
              <a:t>cmax</a:t>
            </a:r>
            <a:r>
              <a:rPr lang="en-US" sz="1600" dirty="0" smtClean="0"/>
              <a:t> = y;</a:t>
            </a:r>
          </a:p>
          <a:p>
            <a:r>
              <a:rPr lang="en-US" sz="1600" dirty="0" smtClean="0"/>
              <a:t>}</a:t>
            </a:r>
            <a:endParaRPr lang="en-US" sz="1600" dirty="0"/>
          </a:p>
        </p:txBody>
      </p:sp>
      <p:sp>
        <p:nvSpPr>
          <p:cNvPr id="3" name="Rectangle 2"/>
          <p:cNvSpPr/>
          <p:nvPr/>
        </p:nvSpPr>
        <p:spPr>
          <a:xfrm>
            <a:off x="4343400" y="1676400"/>
            <a:ext cx="4572000" cy="646331"/>
          </a:xfrm>
          <a:prstGeom prst="rect">
            <a:avLst/>
          </a:prstGeom>
          <a:solidFill>
            <a:srgbClr val="FFFF00"/>
          </a:solidFill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void </a:t>
            </a:r>
            <a:r>
              <a:rPr lang="en-US" b="1" dirty="0" err="1" smtClean="0">
                <a:solidFill>
                  <a:srgbClr val="FF0000"/>
                </a:solidFill>
              </a:rPr>
              <a:t>MinMax</a:t>
            </a:r>
            <a:r>
              <a:rPr lang="en-US" b="1" dirty="0" smtClean="0">
                <a:solidFill>
                  <a:srgbClr val="FF0000"/>
                </a:solidFill>
              </a:rPr>
              <a:t> (IMAGE a, IMAGE b, 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>
                <a:solidFill>
                  <a:srgbClr val="FF0000"/>
                </a:solidFill>
              </a:rPr>
              <a:t> *</a:t>
            </a:r>
            <a:r>
              <a:rPr lang="en-US" b="1" dirty="0" err="1" smtClean="0">
                <a:solidFill>
                  <a:srgbClr val="FF0000"/>
                </a:solidFill>
              </a:rPr>
              <a:t>rmax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	     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>
                <a:solidFill>
                  <a:srgbClr val="FF0000"/>
                </a:solidFill>
              </a:rPr>
              <a:t> *</a:t>
            </a:r>
            <a:r>
              <a:rPr lang="en-US" b="1" dirty="0" err="1" smtClean="0">
                <a:solidFill>
                  <a:srgbClr val="FF0000"/>
                </a:solidFill>
              </a:rPr>
              <a:t>cmax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>
                <a:solidFill>
                  <a:srgbClr val="FF0000"/>
                </a:solidFill>
              </a:rPr>
              <a:t> *</a:t>
            </a:r>
            <a:r>
              <a:rPr lang="en-US" b="1" dirty="0" err="1" smtClean="0">
                <a:solidFill>
                  <a:srgbClr val="FF0000"/>
                </a:solidFill>
              </a:rPr>
              <a:t>rmin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>
                <a:solidFill>
                  <a:srgbClr val="FF0000"/>
                </a:solidFill>
              </a:rPr>
              <a:t> *</a:t>
            </a:r>
            <a:r>
              <a:rPr lang="en-US" b="1" dirty="0" err="1" smtClean="0">
                <a:solidFill>
                  <a:srgbClr val="FF0000"/>
                </a:solidFill>
              </a:rPr>
              <a:t>cmin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4228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443841"/>
            <a:ext cx="7848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/*      An INDEX into an image is offset by the image's origin.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	These functions convert indices into pixels, or set elements */</a:t>
            </a:r>
          </a:p>
          <a:p>
            <a:endParaRPr lang="en-US" dirty="0" smtClean="0"/>
          </a:p>
          <a:p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itop</a:t>
            </a:r>
            <a:r>
              <a:rPr lang="en-US" b="1" dirty="0" smtClean="0">
                <a:solidFill>
                  <a:srgbClr val="FF0000"/>
                </a:solidFill>
              </a:rPr>
              <a:t> (IMAGE a, 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return </a:t>
            </a:r>
            <a:r>
              <a:rPr lang="en-US" dirty="0" err="1" smtClean="0"/>
              <a:t>i</a:t>
            </a:r>
            <a:r>
              <a:rPr lang="en-US" dirty="0" smtClean="0"/>
              <a:t>-a-&gt;info-&gt;</a:t>
            </a:r>
            <a:r>
              <a:rPr lang="en-US" dirty="0" err="1" smtClean="0"/>
              <a:t>oi</a:t>
            </a:r>
            <a:r>
              <a:rPr lang="en-US" dirty="0" smtClean="0"/>
              <a:t>;</a:t>
            </a:r>
          </a:p>
          <a:p>
            <a:r>
              <a:rPr lang="en-US" dirty="0" smtClean="0"/>
              <a:t>}</a:t>
            </a:r>
          </a:p>
          <a:p>
            <a:endParaRPr lang="en-US" dirty="0" smtClean="0"/>
          </a:p>
          <a:p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jtop</a:t>
            </a:r>
            <a:r>
              <a:rPr lang="en-US" b="1" dirty="0" smtClean="0">
                <a:solidFill>
                  <a:srgbClr val="FF0000"/>
                </a:solidFill>
              </a:rPr>
              <a:t> (IMAGE a, 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>
                <a:solidFill>
                  <a:srgbClr val="FF0000"/>
                </a:solidFill>
              </a:rPr>
              <a:t> j)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return j - a-&gt;info-&gt;</a:t>
            </a:r>
            <a:r>
              <a:rPr lang="en-US" dirty="0" err="1" smtClean="0"/>
              <a:t>oj</a:t>
            </a:r>
            <a:r>
              <a:rPr lang="en-US" dirty="0" smtClean="0"/>
              <a:t>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343400" y="152400"/>
            <a:ext cx="4572000" cy="646331"/>
          </a:xfrm>
          <a:prstGeom prst="rect">
            <a:avLst/>
          </a:prstGeom>
          <a:solidFill>
            <a:srgbClr val="FFFF00"/>
          </a:solidFill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void </a:t>
            </a:r>
            <a:r>
              <a:rPr lang="en-US" b="1" dirty="0" err="1" smtClean="0">
                <a:solidFill>
                  <a:srgbClr val="FF0000"/>
                </a:solidFill>
              </a:rPr>
              <a:t>MinMax</a:t>
            </a:r>
            <a:r>
              <a:rPr lang="en-US" b="1" dirty="0" smtClean="0">
                <a:solidFill>
                  <a:srgbClr val="FF0000"/>
                </a:solidFill>
              </a:rPr>
              <a:t> (IMAGE a, IMAGE b, 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>
                <a:solidFill>
                  <a:srgbClr val="FF0000"/>
                </a:solidFill>
              </a:rPr>
              <a:t> *</a:t>
            </a:r>
            <a:r>
              <a:rPr lang="en-US" b="1" dirty="0" err="1" smtClean="0">
                <a:solidFill>
                  <a:srgbClr val="FF0000"/>
                </a:solidFill>
              </a:rPr>
              <a:t>rmax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	     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>
                <a:solidFill>
                  <a:srgbClr val="FF0000"/>
                </a:solidFill>
              </a:rPr>
              <a:t> *</a:t>
            </a:r>
            <a:r>
              <a:rPr lang="en-US" b="1" dirty="0" err="1" smtClean="0">
                <a:solidFill>
                  <a:srgbClr val="FF0000"/>
                </a:solidFill>
              </a:rPr>
              <a:t>cmax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>
                <a:solidFill>
                  <a:srgbClr val="FF0000"/>
                </a:solidFill>
              </a:rPr>
              <a:t> *</a:t>
            </a:r>
            <a:r>
              <a:rPr lang="en-US" b="1" dirty="0" err="1" smtClean="0">
                <a:solidFill>
                  <a:srgbClr val="FF0000"/>
                </a:solidFill>
              </a:rPr>
              <a:t>rmin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>
                <a:solidFill>
                  <a:srgbClr val="FF0000"/>
                </a:solidFill>
              </a:rPr>
              <a:t> *</a:t>
            </a:r>
            <a:r>
              <a:rPr lang="en-US" b="1" dirty="0" err="1" smtClean="0">
                <a:solidFill>
                  <a:srgbClr val="FF0000"/>
                </a:solidFill>
              </a:rPr>
              <a:t>cmin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2209800"/>
            <a:ext cx="37338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2525" y="3657600"/>
            <a:ext cx="3733800" cy="1447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90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17693"/>
            <a:ext cx="7467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/*      These functions convert PIXELS (set elements) into image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	indices, either row or column, using the origin location.       */</a:t>
            </a:r>
          </a:p>
          <a:p>
            <a:endParaRPr lang="en-US" dirty="0" smtClean="0"/>
          </a:p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ptoi</a:t>
            </a:r>
            <a:r>
              <a:rPr lang="en-US" dirty="0" smtClean="0"/>
              <a:t> (IMAGE a, </a:t>
            </a:r>
            <a:r>
              <a:rPr lang="en-US" dirty="0" err="1" smtClean="0"/>
              <a:t>int</a:t>
            </a:r>
            <a:r>
              <a:rPr lang="en-US" dirty="0" smtClean="0"/>
              <a:t> p)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return p + a-&gt;info-&gt;</a:t>
            </a:r>
            <a:r>
              <a:rPr lang="en-US" dirty="0" err="1" smtClean="0"/>
              <a:t>oi</a:t>
            </a:r>
            <a:r>
              <a:rPr lang="en-US" dirty="0" smtClean="0"/>
              <a:t>;</a:t>
            </a:r>
          </a:p>
          <a:p>
            <a:r>
              <a:rPr lang="en-US" dirty="0" smtClean="0"/>
              <a:t>}</a:t>
            </a:r>
          </a:p>
          <a:p>
            <a:endParaRPr lang="en-US" dirty="0" smtClean="0"/>
          </a:p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ptoj</a:t>
            </a:r>
            <a:r>
              <a:rPr lang="en-US" dirty="0" smtClean="0"/>
              <a:t> (IMAGE a, </a:t>
            </a:r>
            <a:r>
              <a:rPr lang="en-US" dirty="0" err="1" smtClean="0"/>
              <a:t>int</a:t>
            </a:r>
            <a:r>
              <a:rPr lang="en-US" dirty="0" smtClean="0"/>
              <a:t> p)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return p + a-&gt;info-&gt;</a:t>
            </a:r>
            <a:r>
              <a:rPr lang="en-US" dirty="0" err="1" smtClean="0"/>
              <a:t>oj</a:t>
            </a:r>
            <a:r>
              <a:rPr lang="en-US" dirty="0" smtClean="0"/>
              <a:t>;</a:t>
            </a:r>
          </a:p>
          <a:p>
            <a:r>
              <a:rPr lang="en-US" dirty="0" smtClean="0"/>
              <a:t>}</a:t>
            </a:r>
          </a:p>
          <a:p>
            <a:endParaRPr lang="en-US" dirty="0" smtClean="0"/>
          </a:p>
          <a:p>
            <a:r>
              <a:rPr lang="en-US" dirty="0" smtClean="0"/>
              <a:t>/* Get and set pixel values from pixel coordinates (set elements) */</a:t>
            </a:r>
          </a:p>
          <a:p>
            <a:endParaRPr lang="en-US" dirty="0" smtClean="0"/>
          </a:p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pget</a:t>
            </a:r>
            <a:r>
              <a:rPr lang="en-US" dirty="0" smtClean="0"/>
              <a:t> (IMAGE a,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int</a:t>
            </a:r>
            <a:r>
              <a:rPr lang="en-US" dirty="0" smtClean="0"/>
              <a:t> j)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ii, </a:t>
            </a:r>
            <a:r>
              <a:rPr lang="en-US" dirty="0" err="1" smtClean="0"/>
              <a:t>jj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r>
              <a:rPr lang="en-US" dirty="0" smtClean="0"/>
              <a:t>	ii = </a:t>
            </a:r>
            <a:r>
              <a:rPr lang="en-US" dirty="0" err="1" smtClean="0"/>
              <a:t>ptoi</a:t>
            </a:r>
            <a:r>
              <a:rPr lang="en-US" dirty="0" smtClean="0"/>
              <a:t> (a, </a:t>
            </a:r>
            <a:r>
              <a:rPr lang="en-US" dirty="0" err="1" smtClean="0"/>
              <a:t>i</a:t>
            </a:r>
            <a:r>
              <a:rPr lang="en-US" dirty="0" smtClean="0"/>
              <a:t>);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jj</a:t>
            </a:r>
            <a:r>
              <a:rPr lang="en-US" dirty="0" smtClean="0"/>
              <a:t> = </a:t>
            </a:r>
            <a:r>
              <a:rPr lang="en-US" dirty="0" err="1" smtClean="0"/>
              <a:t>ptoj</a:t>
            </a:r>
            <a:r>
              <a:rPr lang="en-US" dirty="0" smtClean="0"/>
              <a:t> (a, j);</a:t>
            </a:r>
          </a:p>
          <a:p>
            <a:r>
              <a:rPr lang="en-US" dirty="0" smtClean="0"/>
              <a:t>	if (range(a, ii, </a:t>
            </a:r>
            <a:r>
              <a:rPr lang="en-US" dirty="0" err="1" smtClean="0"/>
              <a:t>jj</a:t>
            </a:r>
            <a:r>
              <a:rPr lang="en-US" dirty="0" smtClean="0"/>
              <a:t>)) return a-&gt;data[ii][</a:t>
            </a:r>
            <a:r>
              <a:rPr lang="en-US" dirty="0" err="1" smtClean="0"/>
              <a:t>jj</a:t>
            </a:r>
            <a:r>
              <a:rPr lang="en-US" dirty="0" smtClean="0"/>
              <a:t>];</a:t>
            </a:r>
          </a:p>
          <a:p>
            <a:r>
              <a:rPr lang="en-US" dirty="0" smtClean="0"/>
              <a:t>	else return 0;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248400" y="1371600"/>
            <a:ext cx="2394053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ptoi</a:t>
            </a:r>
            <a:r>
              <a:rPr lang="en-US" dirty="0" smtClean="0"/>
              <a:t> (IMAGE a, </a:t>
            </a:r>
            <a:r>
              <a:rPr lang="en-US" dirty="0" err="1" smtClean="0"/>
              <a:t>int</a:t>
            </a:r>
            <a:r>
              <a:rPr lang="en-US" dirty="0" smtClean="0"/>
              <a:t> p)</a:t>
            </a:r>
          </a:p>
        </p:txBody>
      </p:sp>
      <p:sp>
        <p:nvSpPr>
          <p:cNvPr id="5" name="Rectangle 4"/>
          <p:cNvSpPr/>
          <p:nvPr/>
        </p:nvSpPr>
        <p:spPr>
          <a:xfrm>
            <a:off x="6238836" y="2875002"/>
            <a:ext cx="2395656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ptoj</a:t>
            </a:r>
            <a:r>
              <a:rPr lang="en-US" dirty="0" smtClean="0"/>
              <a:t> (IMAGE a, </a:t>
            </a:r>
            <a:r>
              <a:rPr lang="en-US" dirty="0" err="1" smtClean="0"/>
              <a:t>int</a:t>
            </a:r>
            <a:r>
              <a:rPr lang="en-US" dirty="0" smtClean="0"/>
              <a:t> p)</a:t>
            </a:r>
          </a:p>
        </p:txBody>
      </p:sp>
      <p:sp>
        <p:nvSpPr>
          <p:cNvPr id="6" name="Rectangle 5"/>
          <p:cNvSpPr/>
          <p:nvPr/>
        </p:nvSpPr>
        <p:spPr>
          <a:xfrm>
            <a:off x="5493998" y="4572000"/>
            <a:ext cx="2842509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pget</a:t>
            </a:r>
            <a:r>
              <a:rPr lang="en-US" dirty="0" smtClean="0"/>
              <a:t> (IMAGE a,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int</a:t>
            </a:r>
            <a:r>
              <a:rPr lang="en-US" dirty="0" smtClean="0"/>
              <a:t> j)</a:t>
            </a:r>
          </a:p>
        </p:txBody>
      </p:sp>
      <p:sp>
        <p:nvSpPr>
          <p:cNvPr id="7" name="Rectangle 6"/>
          <p:cNvSpPr/>
          <p:nvPr/>
        </p:nvSpPr>
        <p:spPr>
          <a:xfrm>
            <a:off x="533400" y="914400"/>
            <a:ext cx="8382000" cy="1219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50460" y="2301922"/>
            <a:ext cx="8382000" cy="1219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33400" y="3733926"/>
            <a:ext cx="8382000" cy="297167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1988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61627"/>
            <a:ext cx="800100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void </a:t>
            </a:r>
            <a:r>
              <a:rPr lang="en-US" sz="1600" dirty="0" err="1" smtClean="0">
                <a:solidFill>
                  <a:srgbClr val="FF0000"/>
                </a:solidFill>
              </a:rPr>
              <a:t>pset</a:t>
            </a:r>
            <a:r>
              <a:rPr lang="en-US" sz="1600" dirty="0" smtClean="0">
                <a:solidFill>
                  <a:srgbClr val="FF0000"/>
                </a:solidFill>
              </a:rPr>
              <a:t> (IMAGE a, </a:t>
            </a:r>
            <a:r>
              <a:rPr lang="en-US" sz="1600" dirty="0" err="1" smtClean="0">
                <a:solidFill>
                  <a:srgbClr val="FF0000"/>
                </a:solidFill>
              </a:rPr>
              <a:t>int</a:t>
            </a:r>
            <a:r>
              <a:rPr lang="en-US" sz="1600" dirty="0" smtClean="0">
                <a:solidFill>
                  <a:srgbClr val="FF0000"/>
                </a:solidFill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dirty="0" smtClean="0">
                <a:solidFill>
                  <a:srgbClr val="FF0000"/>
                </a:solidFill>
              </a:rPr>
              <a:t>, </a:t>
            </a:r>
            <a:r>
              <a:rPr lang="en-US" sz="1600" dirty="0" err="1" smtClean="0">
                <a:solidFill>
                  <a:srgbClr val="FF0000"/>
                </a:solidFill>
              </a:rPr>
              <a:t>int</a:t>
            </a:r>
            <a:r>
              <a:rPr lang="en-US" sz="1600" dirty="0" smtClean="0">
                <a:solidFill>
                  <a:srgbClr val="FF0000"/>
                </a:solidFill>
              </a:rPr>
              <a:t> j, </a:t>
            </a:r>
            <a:r>
              <a:rPr lang="en-US" sz="1600" dirty="0" err="1" smtClean="0">
                <a:solidFill>
                  <a:srgbClr val="FF0000"/>
                </a:solidFill>
              </a:rPr>
              <a:t>int</a:t>
            </a:r>
            <a:r>
              <a:rPr lang="en-US" sz="1600" dirty="0" smtClean="0">
                <a:solidFill>
                  <a:srgbClr val="FF0000"/>
                </a:solidFill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</a:rPr>
              <a:t>val</a:t>
            </a:r>
            <a:r>
              <a:rPr lang="en-US" sz="16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sz="1600" dirty="0" smtClean="0"/>
              <a:t>{</a:t>
            </a:r>
          </a:p>
          <a:p>
            <a:r>
              <a:rPr lang="en-US" sz="1600" dirty="0" smtClean="0"/>
              <a:t>	</a:t>
            </a:r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 err="1" smtClean="0"/>
              <a:t>ii,jj</a:t>
            </a:r>
            <a:r>
              <a:rPr lang="en-US" sz="1600" dirty="0" smtClean="0"/>
              <a:t>;</a:t>
            </a:r>
          </a:p>
          <a:p>
            <a:endParaRPr lang="en-US" sz="1600" dirty="0" smtClean="0"/>
          </a:p>
          <a:p>
            <a:r>
              <a:rPr lang="en-US" sz="1600" dirty="0" smtClean="0"/>
              <a:t>	ii = </a:t>
            </a:r>
            <a:r>
              <a:rPr lang="en-US" sz="1600" dirty="0" err="1" smtClean="0"/>
              <a:t>ptoi</a:t>
            </a:r>
            <a:r>
              <a:rPr lang="en-US" sz="1600" dirty="0" smtClean="0"/>
              <a:t> (a, </a:t>
            </a:r>
            <a:r>
              <a:rPr lang="en-US" sz="1600" dirty="0" err="1" smtClean="0"/>
              <a:t>i</a:t>
            </a:r>
            <a:r>
              <a:rPr lang="en-US" sz="1600" dirty="0" smtClean="0"/>
              <a:t>);</a:t>
            </a:r>
          </a:p>
          <a:p>
            <a:r>
              <a:rPr lang="en-US" sz="1600" dirty="0" smtClean="0"/>
              <a:t>	</a:t>
            </a:r>
            <a:r>
              <a:rPr lang="en-US" sz="1600" dirty="0" err="1" smtClean="0"/>
              <a:t>jj</a:t>
            </a:r>
            <a:r>
              <a:rPr lang="en-US" sz="1600" dirty="0" smtClean="0"/>
              <a:t> = </a:t>
            </a:r>
            <a:r>
              <a:rPr lang="en-US" sz="1600" dirty="0" err="1" smtClean="0"/>
              <a:t>ptoj</a:t>
            </a:r>
            <a:r>
              <a:rPr lang="en-US" sz="1600" dirty="0" smtClean="0"/>
              <a:t> (a, j);</a:t>
            </a:r>
          </a:p>
          <a:p>
            <a:r>
              <a:rPr lang="en-US" sz="1600" dirty="0" smtClean="0"/>
              <a:t>	if (range(a, ii, </a:t>
            </a:r>
            <a:r>
              <a:rPr lang="en-US" sz="1600" dirty="0" err="1" smtClean="0"/>
              <a:t>jj</a:t>
            </a:r>
            <a:r>
              <a:rPr lang="en-US" sz="1600" dirty="0" smtClean="0"/>
              <a:t>))</a:t>
            </a:r>
          </a:p>
          <a:p>
            <a:r>
              <a:rPr lang="en-US" sz="1600" dirty="0" smtClean="0"/>
              <a:t>	  a-&gt;data[ii][</a:t>
            </a:r>
            <a:r>
              <a:rPr lang="en-US" sz="1600" dirty="0" err="1" smtClean="0"/>
              <a:t>jj</a:t>
            </a:r>
            <a:r>
              <a:rPr lang="en-US" sz="1600" dirty="0" smtClean="0"/>
              <a:t>] = </a:t>
            </a:r>
            <a:r>
              <a:rPr lang="en-US" sz="1600" dirty="0" err="1" smtClean="0"/>
              <a:t>val</a:t>
            </a:r>
            <a:r>
              <a:rPr lang="en-US" sz="1600" dirty="0" smtClean="0"/>
              <a:t>;</a:t>
            </a:r>
          </a:p>
          <a:p>
            <a:r>
              <a:rPr lang="en-US" sz="1600" dirty="0" smtClean="0"/>
              <a:t>	else if (</a:t>
            </a:r>
            <a:r>
              <a:rPr lang="en-US" sz="1600" dirty="0" err="1" smtClean="0"/>
              <a:t>val</a:t>
            </a:r>
            <a:r>
              <a:rPr lang="en-US" sz="1600" dirty="0" smtClean="0"/>
              <a:t> != 0) </a:t>
            </a:r>
            <a:r>
              <a:rPr lang="en-US" sz="1600" dirty="0" err="1" smtClean="0"/>
              <a:t>myabort</a:t>
            </a:r>
            <a:r>
              <a:rPr lang="en-US" sz="1600" dirty="0" smtClean="0"/>
              <a:t> (0, "Attempt to set pixel not in image.");</a:t>
            </a:r>
          </a:p>
          <a:p>
            <a:r>
              <a:rPr lang="en-US" sz="1600" dirty="0" smtClean="0"/>
              <a:t>}</a:t>
            </a:r>
          </a:p>
          <a:p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>
                <a:solidFill>
                  <a:srgbClr val="FF0000"/>
                </a:solidFill>
              </a:rPr>
              <a:t>IMAGE Union (IMAGE a, IMAGE b)</a:t>
            </a:r>
          </a:p>
          <a:p>
            <a:r>
              <a:rPr lang="en-US" sz="1600" dirty="0" smtClean="0"/>
              <a:t>{</a:t>
            </a:r>
          </a:p>
          <a:p>
            <a:r>
              <a:rPr lang="en-US" sz="1600" dirty="0" smtClean="0"/>
              <a:t>	IMAGE t;</a:t>
            </a:r>
          </a:p>
          <a:p>
            <a:r>
              <a:rPr lang="en-US" sz="1600" dirty="0" smtClean="0"/>
              <a:t>	</a:t>
            </a:r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 err="1" smtClean="0"/>
              <a:t>i,j</a:t>
            </a:r>
            <a:r>
              <a:rPr lang="en-US" sz="1600" dirty="0" smtClean="0"/>
              <a:t>, </a:t>
            </a:r>
            <a:r>
              <a:rPr lang="en-US" sz="1600" dirty="0" err="1" smtClean="0"/>
              <a:t>rmin</a:t>
            </a:r>
            <a:r>
              <a:rPr lang="en-US" sz="1600" dirty="0" smtClean="0"/>
              <a:t>, </a:t>
            </a:r>
            <a:r>
              <a:rPr lang="en-US" sz="1600" dirty="0" err="1" smtClean="0"/>
              <a:t>rmax</a:t>
            </a:r>
            <a:r>
              <a:rPr lang="en-US" sz="1600" dirty="0" smtClean="0"/>
              <a:t>, </a:t>
            </a:r>
            <a:r>
              <a:rPr lang="en-US" sz="1600" dirty="0" err="1" smtClean="0"/>
              <a:t>cmin</a:t>
            </a:r>
            <a:r>
              <a:rPr lang="en-US" sz="1600" dirty="0" smtClean="0"/>
              <a:t>, </a:t>
            </a:r>
            <a:r>
              <a:rPr lang="en-US" sz="1600" dirty="0" err="1" smtClean="0"/>
              <a:t>cmax</a:t>
            </a:r>
            <a:r>
              <a:rPr lang="en-US" sz="1600" dirty="0" smtClean="0"/>
              <a:t>;</a:t>
            </a:r>
          </a:p>
          <a:p>
            <a:endParaRPr lang="en-US" sz="1600" dirty="0" smtClean="0"/>
          </a:p>
          <a:p>
            <a:r>
              <a:rPr lang="en-US" sz="1600" dirty="0" smtClean="0"/>
              <a:t>	</a:t>
            </a:r>
            <a:r>
              <a:rPr lang="en-US" sz="1600" dirty="0" err="1" smtClean="0"/>
              <a:t>MinMax</a:t>
            </a:r>
            <a:r>
              <a:rPr lang="en-US" sz="1600" dirty="0" smtClean="0"/>
              <a:t> (a, b, &amp;</a:t>
            </a:r>
            <a:r>
              <a:rPr lang="en-US" sz="1600" dirty="0" err="1" smtClean="0"/>
              <a:t>rmax</a:t>
            </a:r>
            <a:r>
              <a:rPr lang="en-US" sz="1600" dirty="0" smtClean="0"/>
              <a:t>, &amp;</a:t>
            </a:r>
            <a:r>
              <a:rPr lang="en-US" sz="1600" dirty="0" err="1" smtClean="0"/>
              <a:t>cmax</a:t>
            </a:r>
            <a:r>
              <a:rPr lang="en-US" sz="1600" dirty="0" smtClean="0"/>
              <a:t>, &amp;</a:t>
            </a:r>
            <a:r>
              <a:rPr lang="en-US" sz="1600" dirty="0" err="1" smtClean="0"/>
              <a:t>rmin</a:t>
            </a:r>
            <a:r>
              <a:rPr lang="en-US" sz="1600" dirty="0" smtClean="0"/>
              <a:t>, &amp;</a:t>
            </a:r>
            <a:r>
              <a:rPr lang="en-US" sz="1600" dirty="0" err="1" smtClean="0"/>
              <a:t>cmin</a:t>
            </a:r>
            <a:r>
              <a:rPr lang="en-US" sz="1600" dirty="0" smtClean="0"/>
              <a:t>);</a:t>
            </a:r>
          </a:p>
          <a:p>
            <a:r>
              <a:rPr lang="en-US" sz="1600" dirty="0" smtClean="0"/>
              <a:t>	t = </a:t>
            </a:r>
            <a:r>
              <a:rPr lang="en-US" sz="1600" dirty="0" err="1" smtClean="0"/>
              <a:t>newimage</a:t>
            </a:r>
            <a:r>
              <a:rPr lang="en-US" sz="1600" dirty="0" smtClean="0"/>
              <a:t> (</a:t>
            </a:r>
            <a:r>
              <a:rPr lang="en-US" sz="1600" dirty="0" err="1" smtClean="0"/>
              <a:t>rmax-rmin</a:t>
            </a:r>
            <a:r>
              <a:rPr lang="en-US" sz="1600" dirty="0" smtClean="0"/>
              <a:t>, </a:t>
            </a:r>
            <a:r>
              <a:rPr lang="en-US" sz="1600" dirty="0" err="1" smtClean="0"/>
              <a:t>cmax-cmin</a:t>
            </a:r>
            <a:r>
              <a:rPr lang="en-US" sz="1600" dirty="0" smtClean="0"/>
              <a:t>);</a:t>
            </a:r>
          </a:p>
          <a:p>
            <a:r>
              <a:rPr lang="en-US" sz="1600" dirty="0" smtClean="0"/>
              <a:t>	t-&gt;info-&gt;</a:t>
            </a:r>
            <a:r>
              <a:rPr lang="en-US" sz="1600" dirty="0" err="1" smtClean="0"/>
              <a:t>oi</a:t>
            </a:r>
            <a:r>
              <a:rPr lang="en-US" sz="1600" dirty="0" smtClean="0"/>
              <a:t> = -</a:t>
            </a:r>
            <a:r>
              <a:rPr lang="en-US" sz="1600" dirty="0" err="1" smtClean="0"/>
              <a:t>rmin</a:t>
            </a:r>
            <a:r>
              <a:rPr lang="en-US" sz="1600" dirty="0" smtClean="0"/>
              <a:t>; t-&gt;info-&gt;</a:t>
            </a:r>
            <a:r>
              <a:rPr lang="en-US" sz="1600" dirty="0" err="1" smtClean="0"/>
              <a:t>oj</a:t>
            </a:r>
            <a:r>
              <a:rPr lang="en-US" sz="1600" dirty="0" smtClean="0"/>
              <a:t> = -</a:t>
            </a:r>
            <a:r>
              <a:rPr lang="en-US" sz="1600" dirty="0" err="1" smtClean="0"/>
              <a:t>cmin</a:t>
            </a:r>
            <a:r>
              <a:rPr lang="en-US" sz="1600" dirty="0" smtClean="0"/>
              <a:t>;</a:t>
            </a:r>
          </a:p>
          <a:p>
            <a:r>
              <a:rPr lang="en-US" sz="1600" dirty="0" smtClean="0"/>
              <a:t>	for (</a:t>
            </a:r>
            <a:r>
              <a:rPr lang="en-US" sz="1600" dirty="0" err="1" smtClean="0"/>
              <a:t>i</a:t>
            </a:r>
            <a:r>
              <a:rPr lang="en-US" sz="1600" dirty="0" smtClean="0"/>
              <a:t>=</a:t>
            </a:r>
            <a:r>
              <a:rPr lang="en-US" sz="1600" dirty="0" err="1" smtClean="0"/>
              <a:t>rmin</a:t>
            </a:r>
            <a:r>
              <a:rPr lang="en-US" sz="1600" dirty="0" smtClean="0"/>
              <a:t>; </a:t>
            </a:r>
            <a:r>
              <a:rPr lang="en-US" sz="1600" dirty="0" err="1" smtClean="0"/>
              <a:t>i</a:t>
            </a:r>
            <a:r>
              <a:rPr lang="en-US" sz="1600" dirty="0" smtClean="0"/>
              <a:t>&lt;</a:t>
            </a:r>
            <a:r>
              <a:rPr lang="en-US" sz="1600" dirty="0" err="1" smtClean="0"/>
              <a:t>rmax</a:t>
            </a:r>
            <a:r>
              <a:rPr lang="en-US" sz="1600" dirty="0" smtClean="0"/>
              <a:t>; </a:t>
            </a:r>
            <a:r>
              <a:rPr lang="en-US" sz="1600" dirty="0" err="1" smtClean="0"/>
              <a:t>i</a:t>
            </a:r>
            <a:r>
              <a:rPr lang="en-US" sz="1600" dirty="0" smtClean="0"/>
              <a:t>++)</a:t>
            </a:r>
          </a:p>
          <a:p>
            <a:r>
              <a:rPr lang="en-US" sz="1600" dirty="0" smtClean="0"/>
              <a:t>	  for (j=</a:t>
            </a:r>
            <a:r>
              <a:rPr lang="en-US" sz="1600" dirty="0" err="1" smtClean="0"/>
              <a:t>cmin</a:t>
            </a:r>
            <a:r>
              <a:rPr lang="en-US" sz="1600" dirty="0" smtClean="0"/>
              <a:t>; j&lt; </a:t>
            </a:r>
            <a:r>
              <a:rPr lang="en-US" sz="1600" dirty="0" err="1" smtClean="0"/>
              <a:t>cmax</a:t>
            </a:r>
            <a:r>
              <a:rPr lang="en-US" sz="1600" dirty="0" smtClean="0"/>
              <a:t>; j++)</a:t>
            </a:r>
          </a:p>
          <a:p>
            <a:r>
              <a:rPr lang="en-US" sz="1600" dirty="0" smtClean="0"/>
              <a:t>	    if (</a:t>
            </a:r>
            <a:r>
              <a:rPr lang="en-US" sz="1600" dirty="0" err="1" smtClean="0"/>
              <a:t>pget</a:t>
            </a:r>
            <a:r>
              <a:rPr lang="en-US" sz="1600" dirty="0" smtClean="0"/>
              <a:t>(a, </a:t>
            </a:r>
            <a:r>
              <a:rPr lang="en-US" sz="1600" dirty="0" err="1" smtClean="0"/>
              <a:t>i</a:t>
            </a:r>
            <a:r>
              <a:rPr lang="en-US" sz="1600" dirty="0" smtClean="0"/>
              <a:t>, j)&lt;= </a:t>
            </a:r>
            <a:r>
              <a:rPr lang="en-US" sz="1600" dirty="0" err="1" smtClean="0"/>
              <a:t>pget</a:t>
            </a:r>
            <a:r>
              <a:rPr lang="en-US" sz="1600" dirty="0" smtClean="0"/>
              <a:t>(b, </a:t>
            </a:r>
            <a:r>
              <a:rPr lang="en-US" sz="1600" dirty="0" err="1" smtClean="0"/>
              <a:t>i</a:t>
            </a:r>
            <a:r>
              <a:rPr lang="en-US" sz="1600" dirty="0" smtClean="0"/>
              <a:t>, j))</a:t>
            </a:r>
          </a:p>
          <a:p>
            <a:r>
              <a:rPr lang="en-US" sz="1600" dirty="0" smtClean="0"/>
              <a:t>	      </a:t>
            </a:r>
            <a:r>
              <a:rPr lang="en-US" sz="1600" dirty="0" err="1" smtClean="0"/>
              <a:t>pset</a:t>
            </a:r>
            <a:r>
              <a:rPr lang="en-US" sz="1600" dirty="0" smtClean="0"/>
              <a:t> (t, </a:t>
            </a:r>
            <a:r>
              <a:rPr lang="en-US" sz="1600" dirty="0" err="1" smtClean="0"/>
              <a:t>i</a:t>
            </a:r>
            <a:r>
              <a:rPr lang="en-US" sz="1600" dirty="0" smtClean="0"/>
              <a:t>, j, </a:t>
            </a:r>
            <a:r>
              <a:rPr lang="en-US" sz="1600" dirty="0" err="1" smtClean="0"/>
              <a:t>pget</a:t>
            </a:r>
            <a:r>
              <a:rPr lang="en-US" sz="1600" dirty="0" smtClean="0"/>
              <a:t>(b, </a:t>
            </a:r>
            <a:r>
              <a:rPr lang="en-US" sz="1600" dirty="0" err="1" smtClean="0"/>
              <a:t>i</a:t>
            </a:r>
            <a:r>
              <a:rPr lang="en-US" sz="1600" dirty="0" smtClean="0"/>
              <a:t>, j));</a:t>
            </a:r>
          </a:p>
          <a:p>
            <a:r>
              <a:rPr lang="en-US" sz="1600" dirty="0" smtClean="0"/>
              <a:t>	    else </a:t>
            </a:r>
            <a:r>
              <a:rPr lang="en-US" sz="1600" dirty="0" err="1" smtClean="0"/>
              <a:t>pset</a:t>
            </a:r>
            <a:r>
              <a:rPr lang="en-US" sz="1600" dirty="0" smtClean="0"/>
              <a:t> (t, </a:t>
            </a:r>
            <a:r>
              <a:rPr lang="en-US" sz="1600" dirty="0" err="1" smtClean="0"/>
              <a:t>i</a:t>
            </a:r>
            <a:r>
              <a:rPr lang="en-US" sz="1600" dirty="0" smtClean="0"/>
              <a:t>, j, </a:t>
            </a:r>
            <a:r>
              <a:rPr lang="en-US" sz="1600" dirty="0" err="1" smtClean="0"/>
              <a:t>pget</a:t>
            </a:r>
            <a:r>
              <a:rPr lang="en-US" sz="1600" dirty="0" smtClean="0"/>
              <a:t>(a, </a:t>
            </a:r>
            <a:r>
              <a:rPr lang="en-US" sz="1600" dirty="0" err="1" smtClean="0"/>
              <a:t>i,j</a:t>
            </a:r>
            <a:r>
              <a:rPr lang="en-US" sz="1600" dirty="0" smtClean="0"/>
              <a:t>));</a:t>
            </a:r>
          </a:p>
          <a:p>
            <a:r>
              <a:rPr lang="en-US" sz="1600" dirty="0" smtClean="0"/>
              <a:t>	return t;</a:t>
            </a:r>
          </a:p>
          <a:p>
            <a:r>
              <a:rPr lang="en-US" sz="1600" dirty="0" smtClean="0"/>
              <a:t>}</a:t>
            </a:r>
            <a:endParaRPr lang="en-US" sz="1600" dirty="0"/>
          </a:p>
        </p:txBody>
      </p:sp>
      <p:sp>
        <p:nvSpPr>
          <p:cNvPr id="4" name="Rectangle 3"/>
          <p:cNvSpPr/>
          <p:nvPr/>
        </p:nvSpPr>
        <p:spPr>
          <a:xfrm>
            <a:off x="381000" y="76200"/>
            <a:ext cx="7239000" cy="2743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1000" y="2971800"/>
            <a:ext cx="7239000" cy="3810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036313" y="609600"/>
            <a:ext cx="3650487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void </a:t>
            </a:r>
            <a:r>
              <a:rPr lang="en-US" dirty="0" err="1" smtClean="0">
                <a:solidFill>
                  <a:srgbClr val="FF0000"/>
                </a:solidFill>
              </a:rPr>
              <a:t>pset</a:t>
            </a:r>
            <a:r>
              <a:rPr lang="en-US" dirty="0" smtClean="0">
                <a:solidFill>
                  <a:srgbClr val="FF0000"/>
                </a:solidFill>
              </a:rPr>
              <a:t> (IMAGE a, 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j, 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val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0" y="3254781"/>
            <a:ext cx="3379258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IMAGE Union (IMAGE a, IMAGE b)</a:t>
            </a:r>
          </a:p>
        </p:txBody>
      </p:sp>
    </p:spTree>
    <p:extLst>
      <p:ext uri="{BB962C8B-B14F-4D97-AF65-F5344CB8AC3E}">
        <p14:creationId xmlns:p14="http://schemas.microsoft.com/office/powerpoint/2010/main" val="26533502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889844"/>
            <a:ext cx="64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IMAGE Intersection (IMAGE a, IMAGE b)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IMAGE t;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i,j</a:t>
            </a:r>
            <a:r>
              <a:rPr lang="en-US" dirty="0" smtClean="0"/>
              <a:t>, </a:t>
            </a:r>
            <a:r>
              <a:rPr lang="en-US" dirty="0" err="1" smtClean="0"/>
              <a:t>rmin,rmax,cmin,cmax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MinMax</a:t>
            </a:r>
            <a:r>
              <a:rPr lang="en-US" dirty="0" smtClean="0"/>
              <a:t> (a, b, &amp;</a:t>
            </a:r>
            <a:r>
              <a:rPr lang="en-US" dirty="0" err="1" smtClean="0"/>
              <a:t>rmax</a:t>
            </a:r>
            <a:r>
              <a:rPr lang="en-US" dirty="0" smtClean="0"/>
              <a:t>, &amp;</a:t>
            </a:r>
            <a:r>
              <a:rPr lang="en-US" dirty="0" err="1" smtClean="0"/>
              <a:t>cmax</a:t>
            </a:r>
            <a:r>
              <a:rPr lang="en-US" dirty="0" smtClean="0"/>
              <a:t>, &amp;</a:t>
            </a:r>
            <a:r>
              <a:rPr lang="en-US" dirty="0" err="1" smtClean="0"/>
              <a:t>rmin</a:t>
            </a:r>
            <a:r>
              <a:rPr lang="en-US" dirty="0" smtClean="0"/>
              <a:t>, &amp;</a:t>
            </a:r>
            <a:r>
              <a:rPr lang="en-US" dirty="0" err="1" smtClean="0"/>
              <a:t>cmin</a:t>
            </a:r>
            <a:r>
              <a:rPr lang="en-US" dirty="0" smtClean="0"/>
              <a:t>);</a:t>
            </a:r>
          </a:p>
          <a:p>
            <a:r>
              <a:rPr lang="en-US" dirty="0" smtClean="0"/>
              <a:t>	t = </a:t>
            </a:r>
            <a:r>
              <a:rPr lang="en-US" dirty="0" err="1" smtClean="0"/>
              <a:t>newimage</a:t>
            </a:r>
            <a:r>
              <a:rPr lang="en-US" dirty="0" smtClean="0"/>
              <a:t> (</a:t>
            </a:r>
            <a:r>
              <a:rPr lang="en-US" dirty="0" err="1" smtClean="0"/>
              <a:t>rmax-rmin</a:t>
            </a:r>
            <a:r>
              <a:rPr lang="en-US" dirty="0" smtClean="0"/>
              <a:t>, </a:t>
            </a:r>
            <a:r>
              <a:rPr lang="en-US" dirty="0" err="1" smtClean="0"/>
              <a:t>cmax-cmin</a:t>
            </a:r>
            <a:r>
              <a:rPr lang="en-US" dirty="0" smtClean="0"/>
              <a:t>);</a:t>
            </a:r>
          </a:p>
          <a:p>
            <a:r>
              <a:rPr lang="en-US" dirty="0" smtClean="0"/>
              <a:t>	t-&gt;info-&gt;</a:t>
            </a:r>
            <a:r>
              <a:rPr lang="en-US" dirty="0" err="1" smtClean="0"/>
              <a:t>oi</a:t>
            </a:r>
            <a:r>
              <a:rPr lang="en-US" dirty="0" smtClean="0"/>
              <a:t> = -</a:t>
            </a:r>
            <a:r>
              <a:rPr lang="en-US" dirty="0" err="1" smtClean="0"/>
              <a:t>rmin</a:t>
            </a:r>
            <a:r>
              <a:rPr lang="en-US" dirty="0" smtClean="0"/>
              <a:t>; t-&gt;info-&gt;</a:t>
            </a:r>
            <a:r>
              <a:rPr lang="en-US" dirty="0" err="1" smtClean="0"/>
              <a:t>oj</a:t>
            </a:r>
            <a:r>
              <a:rPr lang="en-US" dirty="0" smtClean="0"/>
              <a:t> = -</a:t>
            </a:r>
            <a:r>
              <a:rPr lang="en-US" dirty="0" err="1" smtClean="0"/>
              <a:t>cmin</a:t>
            </a:r>
            <a:r>
              <a:rPr lang="en-US" dirty="0" smtClean="0"/>
              <a:t>;</a:t>
            </a:r>
          </a:p>
          <a:p>
            <a:r>
              <a:rPr lang="en-US" dirty="0" smtClean="0"/>
              <a:t>	for (</a:t>
            </a:r>
            <a:r>
              <a:rPr lang="en-US" dirty="0" err="1" smtClean="0"/>
              <a:t>i</a:t>
            </a:r>
            <a:r>
              <a:rPr lang="en-US" dirty="0" smtClean="0"/>
              <a:t>=</a:t>
            </a:r>
            <a:r>
              <a:rPr lang="en-US" dirty="0" err="1" smtClean="0"/>
              <a:t>rmin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&lt;</a:t>
            </a:r>
            <a:r>
              <a:rPr lang="en-US" dirty="0" err="1" smtClean="0"/>
              <a:t>rmax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r>
              <a:rPr lang="en-US" dirty="0" smtClean="0"/>
              <a:t>	  for (j=</a:t>
            </a:r>
            <a:r>
              <a:rPr lang="en-US" dirty="0" err="1" smtClean="0"/>
              <a:t>cmin</a:t>
            </a:r>
            <a:r>
              <a:rPr lang="en-US" dirty="0" smtClean="0"/>
              <a:t>; j&lt; </a:t>
            </a:r>
            <a:r>
              <a:rPr lang="en-US" dirty="0" err="1" smtClean="0"/>
              <a:t>cmax</a:t>
            </a:r>
            <a:r>
              <a:rPr lang="en-US" dirty="0" smtClean="0"/>
              <a:t>; j++)</a:t>
            </a:r>
          </a:p>
          <a:p>
            <a:r>
              <a:rPr lang="en-US" dirty="0" smtClean="0"/>
              <a:t>	    if (</a:t>
            </a:r>
            <a:r>
              <a:rPr lang="en-US" dirty="0" err="1" smtClean="0"/>
              <a:t>pget</a:t>
            </a:r>
            <a:r>
              <a:rPr lang="en-US" dirty="0" smtClean="0"/>
              <a:t>(</a:t>
            </a:r>
            <a:r>
              <a:rPr lang="en-US" dirty="0" err="1" smtClean="0"/>
              <a:t>a,i,j</a:t>
            </a:r>
            <a:r>
              <a:rPr lang="en-US" dirty="0" smtClean="0"/>
              <a:t>) &gt; </a:t>
            </a:r>
            <a:r>
              <a:rPr lang="en-US" dirty="0" err="1" smtClean="0"/>
              <a:t>pget</a:t>
            </a:r>
            <a:r>
              <a:rPr lang="en-US" dirty="0" smtClean="0"/>
              <a:t>(</a:t>
            </a:r>
            <a:r>
              <a:rPr lang="en-US" dirty="0" err="1" smtClean="0"/>
              <a:t>b,i,j</a:t>
            </a:r>
            <a:r>
              <a:rPr lang="en-US" dirty="0" smtClean="0"/>
              <a:t>))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pset</a:t>
            </a:r>
            <a:r>
              <a:rPr lang="en-US" dirty="0" smtClean="0"/>
              <a:t>(t, </a:t>
            </a:r>
            <a:r>
              <a:rPr lang="en-US" dirty="0" err="1" smtClean="0"/>
              <a:t>i,j,pget</a:t>
            </a:r>
            <a:r>
              <a:rPr lang="en-US" dirty="0" smtClean="0"/>
              <a:t>(a, </a:t>
            </a:r>
            <a:r>
              <a:rPr lang="en-US" dirty="0" err="1" smtClean="0"/>
              <a:t>i,j</a:t>
            </a:r>
            <a:r>
              <a:rPr lang="en-US" dirty="0" smtClean="0"/>
              <a:t>));</a:t>
            </a:r>
          </a:p>
          <a:p>
            <a:r>
              <a:rPr lang="en-US" dirty="0" smtClean="0"/>
              <a:t>	    else </a:t>
            </a:r>
            <a:r>
              <a:rPr lang="en-US" dirty="0" err="1" smtClean="0"/>
              <a:t>pset</a:t>
            </a:r>
            <a:r>
              <a:rPr lang="en-US" dirty="0" smtClean="0"/>
              <a:t> (t, </a:t>
            </a:r>
            <a:r>
              <a:rPr lang="en-US" dirty="0" err="1" smtClean="0"/>
              <a:t>i</a:t>
            </a:r>
            <a:r>
              <a:rPr lang="en-US" dirty="0" smtClean="0"/>
              <a:t>, j, </a:t>
            </a:r>
            <a:r>
              <a:rPr lang="en-US" dirty="0" err="1" smtClean="0"/>
              <a:t>pget</a:t>
            </a:r>
            <a:r>
              <a:rPr lang="en-US" dirty="0" smtClean="0"/>
              <a:t>(</a:t>
            </a:r>
            <a:r>
              <a:rPr lang="en-US" dirty="0" err="1" smtClean="0"/>
              <a:t>b,i,j</a:t>
            </a:r>
            <a:r>
              <a:rPr lang="en-US" dirty="0" smtClean="0"/>
              <a:t>));</a:t>
            </a:r>
          </a:p>
          <a:p>
            <a:r>
              <a:rPr lang="en-US" dirty="0" smtClean="0"/>
              <a:t>	return t;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0" y="152400"/>
            <a:ext cx="4007636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IMAGE Intersection (IMAGE a, IMAGE b)</a:t>
            </a:r>
          </a:p>
        </p:txBody>
      </p:sp>
    </p:spTree>
    <p:extLst>
      <p:ext uri="{BB962C8B-B14F-4D97-AF65-F5344CB8AC3E}">
        <p14:creationId xmlns:p14="http://schemas.microsoft.com/office/powerpoint/2010/main" val="10113469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028343"/>
            <a:ext cx="62484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IMAGE Difference (IMAGE a, IMAGE b)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IMAGE t;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i,j</a:t>
            </a:r>
            <a:r>
              <a:rPr lang="en-US" dirty="0" smtClean="0"/>
              <a:t>, </a:t>
            </a:r>
            <a:r>
              <a:rPr lang="en-US" dirty="0" err="1" smtClean="0"/>
              <a:t>rmax</a:t>
            </a:r>
            <a:r>
              <a:rPr lang="en-US" dirty="0" smtClean="0"/>
              <a:t>, </a:t>
            </a:r>
            <a:r>
              <a:rPr lang="en-US" dirty="0" err="1" smtClean="0"/>
              <a:t>rmin</a:t>
            </a:r>
            <a:r>
              <a:rPr lang="en-US" dirty="0" smtClean="0"/>
              <a:t>, </a:t>
            </a:r>
            <a:r>
              <a:rPr lang="en-US" dirty="0" err="1" smtClean="0"/>
              <a:t>cmax</a:t>
            </a:r>
            <a:r>
              <a:rPr lang="en-US" dirty="0" smtClean="0"/>
              <a:t>, </a:t>
            </a:r>
            <a:r>
              <a:rPr lang="en-US" dirty="0" err="1" smtClean="0"/>
              <a:t>cmin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MinMax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(a, b, &amp;</a:t>
            </a:r>
            <a:r>
              <a:rPr lang="en-US" dirty="0" err="1" smtClean="0"/>
              <a:t>rmax</a:t>
            </a:r>
            <a:r>
              <a:rPr lang="en-US" dirty="0" smtClean="0"/>
              <a:t>, &amp;</a:t>
            </a:r>
            <a:r>
              <a:rPr lang="en-US" dirty="0" err="1" smtClean="0"/>
              <a:t>cmax</a:t>
            </a:r>
            <a:r>
              <a:rPr lang="en-US" dirty="0" smtClean="0"/>
              <a:t>, &amp;</a:t>
            </a:r>
            <a:r>
              <a:rPr lang="en-US" dirty="0" err="1" smtClean="0"/>
              <a:t>rmin</a:t>
            </a:r>
            <a:r>
              <a:rPr lang="en-US" dirty="0" smtClean="0"/>
              <a:t>, &amp;</a:t>
            </a:r>
            <a:r>
              <a:rPr lang="en-US" dirty="0" err="1" smtClean="0"/>
              <a:t>cmin</a:t>
            </a:r>
            <a:r>
              <a:rPr lang="en-US" dirty="0" smtClean="0"/>
              <a:t>);</a:t>
            </a:r>
          </a:p>
          <a:p>
            <a:r>
              <a:rPr lang="en-US" dirty="0" smtClean="0"/>
              <a:t>	t = </a:t>
            </a:r>
            <a:r>
              <a:rPr lang="en-US" dirty="0" err="1" smtClean="0">
                <a:solidFill>
                  <a:srgbClr val="FF0000"/>
                </a:solidFill>
              </a:rPr>
              <a:t>newimage</a:t>
            </a:r>
            <a:r>
              <a:rPr lang="en-US" dirty="0" smtClean="0"/>
              <a:t> (</a:t>
            </a:r>
            <a:r>
              <a:rPr lang="en-US" dirty="0" err="1" smtClean="0"/>
              <a:t>rmax-rmin</a:t>
            </a:r>
            <a:r>
              <a:rPr lang="en-US" dirty="0" smtClean="0"/>
              <a:t>, </a:t>
            </a:r>
            <a:r>
              <a:rPr lang="en-US" dirty="0" err="1" smtClean="0"/>
              <a:t>cmax-cmin</a:t>
            </a:r>
            <a:r>
              <a:rPr lang="en-US" dirty="0" smtClean="0"/>
              <a:t>);</a:t>
            </a:r>
          </a:p>
          <a:p>
            <a:r>
              <a:rPr lang="en-US" dirty="0" smtClean="0"/>
              <a:t>	t-&gt;info-&gt;</a:t>
            </a:r>
            <a:r>
              <a:rPr lang="en-US" dirty="0" err="1" smtClean="0"/>
              <a:t>oi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dirty="0" err="1" smtClean="0">
                <a:solidFill>
                  <a:srgbClr val="FF0000"/>
                </a:solidFill>
              </a:rPr>
              <a:t>rmin</a:t>
            </a:r>
            <a:r>
              <a:rPr lang="en-US" dirty="0" smtClean="0"/>
              <a:t>;    t-&gt;info-&gt;</a:t>
            </a:r>
            <a:r>
              <a:rPr lang="en-US" dirty="0" err="1" smtClean="0"/>
              <a:t>oj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dirty="0" err="1" smtClean="0">
                <a:solidFill>
                  <a:srgbClr val="FF0000"/>
                </a:solidFill>
              </a:rPr>
              <a:t>cmin</a:t>
            </a:r>
            <a:r>
              <a:rPr lang="en-US" dirty="0" smtClean="0"/>
              <a:t>;</a:t>
            </a:r>
          </a:p>
          <a:p>
            <a:r>
              <a:rPr lang="en-US" dirty="0" smtClean="0"/>
              <a:t>	for (</a:t>
            </a:r>
            <a:r>
              <a:rPr lang="en-US" dirty="0" err="1" smtClean="0"/>
              <a:t>i</a:t>
            </a:r>
            <a:r>
              <a:rPr lang="en-US" dirty="0" smtClean="0"/>
              <a:t>=</a:t>
            </a:r>
            <a:r>
              <a:rPr lang="en-US" dirty="0" err="1" smtClean="0"/>
              <a:t>rmin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&lt;</a:t>
            </a:r>
            <a:r>
              <a:rPr lang="en-US" dirty="0" err="1" smtClean="0"/>
              <a:t>rmax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r>
              <a:rPr lang="en-US" dirty="0" smtClean="0"/>
              <a:t>	  for (j=</a:t>
            </a:r>
            <a:r>
              <a:rPr lang="en-US" dirty="0" err="1" smtClean="0"/>
              <a:t>cmin</a:t>
            </a:r>
            <a:r>
              <a:rPr lang="en-US" dirty="0" smtClean="0"/>
              <a:t>; j&lt; </a:t>
            </a:r>
            <a:r>
              <a:rPr lang="en-US" dirty="0" err="1" smtClean="0"/>
              <a:t>cmax</a:t>
            </a:r>
            <a:r>
              <a:rPr lang="en-US" dirty="0" smtClean="0"/>
              <a:t>; j++)</a:t>
            </a:r>
          </a:p>
          <a:p>
            <a:r>
              <a:rPr lang="en-US" dirty="0" smtClean="0"/>
              <a:t>		</a:t>
            </a:r>
            <a:r>
              <a:rPr lang="en-US" dirty="0" err="1" smtClean="0">
                <a:solidFill>
                  <a:srgbClr val="FF0000"/>
                </a:solidFill>
              </a:rPr>
              <a:t>pset</a:t>
            </a:r>
            <a:r>
              <a:rPr lang="en-US" dirty="0" smtClean="0"/>
              <a:t> (t, </a:t>
            </a:r>
            <a:r>
              <a:rPr lang="en-US" dirty="0" err="1" smtClean="0"/>
              <a:t>i</a:t>
            </a:r>
            <a:r>
              <a:rPr lang="en-US" dirty="0" smtClean="0"/>
              <a:t>, j, </a:t>
            </a:r>
            <a:r>
              <a:rPr lang="en-US" dirty="0" err="1" smtClean="0"/>
              <a:t>pget</a:t>
            </a:r>
            <a:r>
              <a:rPr lang="en-US" dirty="0" smtClean="0"/>
              <a:t>(</a:t>
            </a:r>
            <a:r>
              <a:rPr lang="en-US" dirty="0" err="1" smtClean="0"/>
              <a:t>a,i,j</a:t>
            </a:r>
            <a:r>
              <a:rPr lang="en-US" dirty="0" smtClean="0"/>
              <a:t>)-</a:t>
            </a:r>
            <a:r>
              <a:rPr lang="en-US" dirty="0" err="1" smtClean="0"/>
              <a:t>pget</a:t>
            </a:r>
            <a:r>
              <a:rPr lang="en-US" dirty="0" smtClean="0"/>
              <a:t>(</a:t>
            </a:r>
            <a:r>
              <a:rPr lang="en-US" dirty="0" err="1" smtClean="0"/>
              <a:t>b,i,j</a:t>
            </a:r>
            <a:r>
              <a:rPr lang="en-US" dirty="0" smtClean="0"/>
              <a:t>));</a:t>
            </a:r>
          </a:p>
          <a:p>
            <a:r>
              <a:rPr lang="en-US" dirty="0" smtClean="0"/>
              <a:t>	return t;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1999" y="152400"/>
            <a:ext cx="3785011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/>
              <a:t>IMAGE Difference (IMAGE a, IMAGE b)</a:t>
            </a:r>
          </a:p>
        </p:txBody>
      </p:sp>
    </p:spTree>
    <p:extLst>
      <p:ext uri="{BB962C8B-B14F-4D97-AF65-F5344CB8AC3E}">
        <p14:creationId xmlns:p14="http://schemas.microsoft.com/office/powerpoint/2010/main" val="1497522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219200"/>
            <a:ext cx="77724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PSubSet</a:t>
            </a:r>
            <a:r>
              <a:rPr lang="en-US" dirty="0" smtClean="0">
                <a:solidFill>
                  <a:srgbClr val="FF0000"/>
                </a:solidFill>
              </a:rPr>
              <a:t> (IMAGE a, IMAGE b)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if (</a:t>
            </a:r>
            <a:r>
              <a:rPr lang="en-US" dirty="0" err="1" smtClean="0"/>
              <a:t>ImCompare</a:t>
            </a:r>
            <a:r>
              <a:rPr lang="en-US" dirty="0" smtClean="0"/>
              <a:t>(a, b)) return 0;</a:t>
            </a:r>
          </a:p>
          <a:p>
            <a:r>
              <a:rPr lang="en-US" dirty="0" smtClean="0"/>
              <a:t>	return </a:t>
            </a:r>
            <a:r>
              <a:rPr lang="en-US" dirty="0" err="1" smtClean="0"/>
              <a:t>SubSet</a:t>
            </a:r>
            <a:r>
              <a:rPr lang="en-US" dirty="0" smtClean="0"/>
              <a:t> (a, b);</a:t>
            </a:r>
          </a:p>
          <a:p>
            <a:r>
              <a:rPr lang="en-US" dirty="0" smtClean="0"/>
              <a:t>}</a:t>
            </a:r>
          </a:p>
          <a:p>
            <a:endParaRPr lang="en-US" dirty="0" smtClean="0"/>
          </a:p>
          <a:p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SubSet</a:t>
            </a:r>
            <a:r>
              <a:rPr lang="en-US" dirty="0" smtClean="0">
                <a:solidFill>
                  <a:srgbClr val="FF0000"/>
                </a:solidFill>
              </a:rPr>
              <a:t> (IMAGE a, IMAGE b)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i,j</a:t>
            </a:r>
            <a:r>
              <a:rPr lang="en-US" dirty="0" smtClean="0"/>
              <a:t>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rmax</a:t>
            </a:r>
            <a:r>
              <a:rPr lang="en-US" dirty="0" smtClean="0"/>
              <a:t>, </a:t>
            </a:r>
            <a:r>
              <a:rPr lang="en-US" dirty="0" err="1" smtClean="0"/>
              <a:t>rmin</a:t>
            </a:r>
            <a:r>
              <a:rPr lang="en-US" dirty="0" smtClean="0"/>
              <a:t>, </a:t>
            </a:r>
            <a:r>
              <a:rPr lang="en-US" dirty="0" err="1" smtClean="0"/>
              <a:t>cmax</a:t>
            </a:r>
            <a:r>
              <a:rPr lang="en-US" dirty="0" smtClean="0"/>
              <a:t>, </a:t>
            </a:r>
            <a:r>
              <a:rPr lang="en-US" dirty="0" err="1" smtClean="0"/>
              <a:t>cmin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MinMax</a:t>
            </a:r>
            <a:r>
              <a:rPr lang="en-US" dirty="0" smtClean="0"/>
              <a:t> (a, b, &amp;</a:t>
            </a:r>
            <a:r>
              <a:rPr lang="en-US" dirty="0" err="1" smtClean="0"/>
              <a:t>rmax</a:t>
            </a:r>
            <a:r>
              <a:rPr lang="en-US" dirty="0" smtClean="0"/>
              <a:t>, &amp;</a:t>
            </a:r>
            <a:r>
              <a:rPr lang="en-US" dirty="0" err="1" smtClean="0"/>
              <a:t>cmax</a:t>
            </a:r>
            <a:r>
              <a:rPr lang="en-US" dirty="0" smtClean="0"/>
              <a:t>, &amp;</a:t>
            </a:r>
            <a:r>
              <a:rPr lang="en-US" dirty="0" err="1" smtClean="0"/>
              <a:t>rmin</a:t>
            </a:r>
            <a:r>
              <a:rPr lang="en-US" dirty="0" smtClean="0"/>
              <a:t>, &amp;</a:t>
            </a:r>
            <a:r>
              <a:rPr lang="en-US" dirty="0" err="1" smtClean="0"/>
              <a:t>cmin</a:t>
            </a:r>
            <a:r>
              <a:rPr lang="en-US" dirty="0" smtClean="0"/>
              <a:t>);</a:t>
            </a:r>
          </a:p>
          <a:p>
            <a:r>
              <a:rPr lang="en-US" dirty="0" smtClean="0"/>
              <a:t>	for (</a:t>
            </a:r>
            <a:r>
              <a:rPr lang="en-US" dirty="0" err="1" smtClean="0"/>
              <a:t>i</a:t>
            </a:r>
            <a:r>
              <a:rPr lang="en-US" dirty="0" smtClean="0"/>
              <a:t>=</a:t>
            </a:r>
            <a:r>
              <a:rPr lang="en-US" dirty="0" err="1" smtClean="0"/>
              <a:t>rmin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&lt;</a:t>
            </a:r>
            <a:r>
              <a:rPr lang="en-US" dirty="0" err="1" smtClean="0"/>
              <a:t>rmax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r>
              <a:rPr lang="en-US" dirty="0" smtClean="0"/>
              <a:t>	  for (j=</a:t>
            </a:r>
            <a:r>
              <a:rPr lang="en-US" dirty="0" err="1" smtClean="0"/>
              <a:t>cmin</a:t>
            </a:r>
            <a:r>
              <a:rPr lang="en-US" dirty="0" smtClean="0"/>
              <a:t>; j&lt; </a:t>
            </a:r>
            <a:r>
              <a:rPr lang="en-US" dirty="0" err="1" smtClean="0"/>
              <a:t>cmax</a:t>
            </a:r>
            <a:r>
              <a:rPr lang="en-US" dirty="0" smtClean="0"/>
              <a:t>; j++)</a:t>
            </a:r>
          </a:p>
          <a:p>
            <a:r>
              <a:rPr lang="en-US" dirty="0" smtClean="0"/>
              <a:t>	    if (</a:t>
            </a:r>
            <a:r>
              <a:rPr lang="en-US" dirty="0" err="1" smtClean="0"/>
              <a:t>pget</a:t>
            </a:r>
            <a:r>
              <a:rPr lang="en-US" dirty="0" smtClean="0"/>
              <a:t>(</a:t>
            </a:r>
            <a:r>
              <a:rPr lang="en-US" dirty="0" err="1" smtClean="0"/>
              <a:t>a,i,j</a:t>
            </a:r>
            <a:r>
              <a:rPr lang="en-US" dirty="0" smtClean="0"/>
              <a:t>)==1 &amp;&amp; </a:t>
            </a:r>
            <a:r>
              <a:rPr lang="en-US" dirty="0" err="1" smtClean="0"/>
              <a:t>pget</a:t>
            </a:r>
            <a:r>
              <a:rPr lang="en-US" dirty="0" smtClean="0"/>
              <a:t>(</a:t>
            </a:r>
            <a:r>
              <a:rPr lang="en-US" dirty="0" err="1" smtClean="0"/>
              <a:t>b,i,j</a:t>
            </a:r>
            <a:r>
              <a:rPr lang="en-US" dirty="0" smtClean="0"/>
              <a:t>)==0)</a:t>
            </a:r>
          </a:p>
          <a:p>
            <a:r>
              <a:rPr lang="en-US" dirty="0" smtClean="0"/>
              <a:t>	      </a:t>
            </a:r>
            <a:r>
              <a:rPr lang="en-US" dirty="0" smtClean="0">
                <a:solidFill>
                  <a:srgbClr val="FF0000"/>
                </a:solidFill>
              </a:rPr>
              <a:t>return 0;</a:t>
            </a:r>
          </a:p>
          <a:p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return 1</a:t>
            </a:r>
            <a:r>
              <a:rPr lang="en-US" dirty="0" smtClean="0"/>
              <a:t>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0" y="2898464"/>
            <a:ext cx="3065006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SubSet</a:t>
            </a:r>
            <a:r>
              <a:rPr lang="en-US" dirty="0" smtClean="0">
                <a:solidFill>
                  <a:srgbClr val="FF0000"/>
                </a:solidFill>
              </a:rPr>
              <a:t> (IMAGE a, IMAGE b)</a:t>
            </a:r>
          </a:p>
        </p:txBody>
      </p:sp>
      <p:sp>
        <p:nvSpPr>
          <p:cNvPr id="5" name="Rectangle 4"/>
          <p:cNvSpPr/>
          <p:nvPr/>
        </p:nvSpPr>
        <p:spPr>
          <a:xfrm>
            <a:off x="4724400" y="1219200"/>
            <a:ext cx="3183628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PSubSet</a:t>
            </a:r>
            <a:r>
              <a:rPr lang="en-US" dirty="0" smtClean="0">
                <a:solidFill>
                  <a:srgbClr val="FF0000"/>
                </a:solidFill>
              </a:rPr>
              <a:t> (IMAGE a, IMAGE b)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990600"/>
            <a:ext cx="8458200" cy="1752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4800" y="2895599"/>
            <a:ext cx="8458200" cy="340191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904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56478"/>
            <a:ext cx="64008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#include "</a:t>
            </a:r>
            <a:r>
              <a:rPr lang="en-US" sz="1200" dirty="0" err="1" smtClean="0"/>
              <a:t>morph.h</a:t>
            </a:r>
            <a:r>
              <a:rPr lang="en-US" sz="1200" dirty="0" smtClean="0"/>
              <a:t>"</a:t>
            </a:r>
          </a:p>
          <a:p>
            <a:endParaRPr lang="en-US" sz="1200" dirty="0" smtClean="0"/>
          </a:p>
          <a:p>
            <a:r>
              <a:rPr lang="en-US" sz="1200" b="1" dirty="0" smtClean="0">
                <a:solidFill>
                  <a:srgbClr val="FF0000"/>
                </a:solidFill>
              </a:rPr>
              <a:t>void main </a:t>
            </a:r>
            <a:r>
              <a:rPr lang="en-US" sz="1200" dirty="0" smtClean="0"/>
              <a:t>(</a:t>
            </a:r>
            <a:r>
              <a:rPr lang="en-US" sz="1200" dirty="0" err="1" smtClean="0"/>
              <a:t>int</a:t>
            </a:r>
            <a:r>
              <a:rPr lang="en-US" sz="1200" dirty="0" smtClean="0"/>
              <a:t> </a:t>
            </a:r>
            <a:r>
              <a:rPr lang="en-US" sz="1200" dirty="0" err="1" smtClean="0"/>
              <a:t>argc</a:t>
            </a:r>
            <a:r>
              <a:rPr lang="en-US" sz="1200" dirty="0" smtClean="0"/>
              <a:t>, char *</a:t>
            </a:r>
            <a:r>
              <a:rPr lang="en-US" sz="1200" dirty="0" err="1" smtClean="0"/>
              <a:t>argv</a:t>
            </a:r>
            <a:r>
              <a:rPr lang="en-US" sz="1200" dirty="0" smtClean="0"/>
              <a:t>[])</a:t>
            </a:r>
          </a:p>
          <a:p>
            <a:r>
              <a:rPr lang="en-US" sz="1200" dirty="0" smtClean="0"/>
              <a:t>{</a:t>
            </a:r>
          </a:p>
          <a:p>
            <a:r>
              <a:rPr lang="en-US" sz="1200" dirty="0" smtClean="0"/>
              <a:t>	SE p;</a:t>
            </a:r>
          </a:p>
          <a:p>
            <a:r>
              <a:rPr lang="en-US" sz="1200" dirty="0" smtClean="0"/>
              <a:t>	IMAGE </a:t>
            </a:r>
            <a:r>
              <a:rPr lang="en-US" sz="1200" dirty="0" err="1" smtClean="0"/>
              <a:t>im</a:t>
            </a:r>
            <a:r>
              <a:rPr lang="en-US" sz="1200" dirty="0" smtClean="0"/>
              <a:t>;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int</a:t>
            </a:r>
            <a:r>
              <a:rPr lang="en-US" sz="1200" dirty="0" smtClean="0"/>
              <a:t> k;</a:t>
            </a:r>
          </a:p>
          <a:p>
            <a:endParaRPr lang="en-US" sz="1200" dirty="0" smtClean="0"/>
          </a:p>
          <a:p>
            <a:r>
              <a:rPr lang="en-US" sz="1200" dirty="0" smtClean="0"/>
              <a:t>	if (</a:t>
            </a:r>
            <a:r>
              <a:rPr lang="en-US" sz="1200" dirty="0" err="1" smtClean="0"/>
              <a:t>argc</a:t>
            </a:r>
            <a:r>
              <a:rPr lang="en-US" sz="1200" dirty="0" smtClean="0"/>
              <a:t> &lt; 4)</a:t>
            </a:r>
          </a:p>
          <a:p>
            <a:r>
              <a:rPr lang="en-US" sz="1200" dirty="0" smtClean="0"/>
              <a:t>	{</a:t>
            </a:r>
          </a:p>
          <a:p>
            <a:r>
              <a:rPr lang="en-US" sz="1200" dirty="0" smtClean="0"/>
              <a:t>	  </a:t>
            </a:r>
            <a:r>
              <a:rPr lang="en-US" sz="1200" dirty="0" err="1" smtClean="0"/>
              <a:t>printf</a:t>
            </a:r>
            <a:r>
              <a:rPr lang="en-US" sz="1200" dirty="0" smtClean="0"/>
              <a:t> ("</a:t>
            </a:r>
            <a:r>
              <a:rPr lang="en-US" sz="1200" dirty="0" err="1" smtClean="0"/>
              <a:t>BinErode</a:t>
            </a:r>
            <a:r>
              <a:rPr lang="en-US" sz="1200" dirty="0" smtClean="0"/>
              <a:t> &lt;input&gt; &lt;Structuring element&gt; &lt;output&gt;\n");</a:t>
            </a:r>
          </a:p>
          <a:p>
            <a:r>
              <a:rPr lang="en-US" sz="1200" dirty="0" smtClean="0"/>
              <a:t>	  exit(1);</a:t>
            </a:r>
          </a:p>
          <a:p>
            <a:r>
              <a:rPr lang="en-US" sz="1200" dirty="0" smtClean="0"/>
              <a:t>	}</a:t>
            </a:r>
          </a:p>
          <a:p>
            <a:endParaRPr lang="en-US" sz="1200" dirty="0" smtClean="0"/>
          </a:p>
          <a:p>
            <a:r>
              <a:rPr lang="en-US" sz="1200" dirty="0" smtClean="0">
                <a:solidFill>
                  <a:srgbClr val="0070C0"/>
                </a:solidFill>
              </a:rPr>
              <a:t>/* Read the structuring element */</a:t>
            </a:r>
          </a:p>
          <a:p>
            <a:r>
              <a:rPr lang="en-US" sz="1200" dirty="0" smtClean="0"/>
              <a:t>	k = </a:t>
            </a:r>
            <a:r>
              <a:rPr lang="en-US" sz="1200" dirty="0" err="1" smtClean="0"/>
              <a:t>get_se</a:t>
            </a:r>
            <a:r>
              <a:rPr lang="en-US" sz="1200" dirty="0" smtClean="0"/>
              <a:t> (</a:t>
            </a:r>
            <a:r>
              <a:rPr lang="en-US" sz="1200" dirty="0" err="1" smtClean="0"/>
              <a:t>argv</a:t>
            </a:r>
            <a:r>
              <a:rPr lang="en-US" sz="1200" dirty="0" smtClean="0"/>
              <a:t>[2], &amp;p);</a:t>
            </a:r>
          </a:p>
          <a:p>
            <a:r>
              <a:rPr lang="en-US" sz="1200" dirty="0" smtClean="0"/>
              <a:t>	if (!k)</a:t>
            </a:r>
          </a:p>
          <a:p>
            <a:r>
              <a:rPr lang="en-US" sz="1200" dirty="0" smtClean="0"/>
              <a:t>	{</a:t>
            </a:r>
          </a:p>
          <a:p>
            <a:r>
              <a:rPr lang="en-US" sz="1200" dirty="0" smtClean="0"/>
              <a:t>	  </a:t>
            </a:r>
            <a:r>
              <a:rPr lang="en-US" sz="1200" dirty="0" err="1" smtClean="0"/>
              <a:t>printf</a:t>
            </a:r>
            <a:r>
              <a:rPr lang="en-US" sz="1200" dirty="0" smtClean="0"/>
              <a:t> ("Bad structuring element, file name '%s'.\n", </a:t>
            </a:r>
            <a:r>
              <a:rPr lang="en-US" sz="1200" dirty="0" err="1" smtClean="0"/>
              <a:t>argv</a:t>
            </a:r>
            <a:r>
              <a:rPr lang="en-US" sz="1200" dirty="0" smtClean="0"/>
              <a:t>[2]);</a:t>
            </a:r>
          </a:p>
          <a:p>
            <a:r>
              <a:rPr lang="en-US" sz="1200" dirty="0" smtClean="0"/>
              <a:t>	  exit (2);</a:t>
            </a:r>
          </a:p>
          <a:p>
            <a:r>
              <a:rPr lang="en-US" sz="1200" dirty="0" smtClean="0"/>
              <a:t>	}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printf</a:t>
            </a:r>
            <a:r>
              <a:rPr lang="en-US" sz="1200" dirty="0" smtClean="0"/>
              <a:t> ("</a:t>
            </a:r>
            <a:r>
              <a:rPr lang="en-US" sz="1200" b="1" dirty="0" err="1" smtClean="0">
                <a:solidFill>
                  <a:srgbClr val="FF0000"/>
                </a:solidFill>
              </a:rPr>
              <a:t>BinErode</a:t>
            </a:r>
            <a:r>
              <a:rPr lang="en-US" sz="1200" dirty="0" smtClean="0"/>
              <a:t>: Perform a binary erosion on image '%s'.\n", </a:t>
            </a:r>
          </a:p>
          <a:p>
            <a:r>
              <a:rPr lang="en-US" sz="1200" dirty="0" smtClean="0"/>
              <a:t>		</a:t>
            </a:r>
            <a:r>
              <a:rPr lang="en-US" sz="1200" dirty="0" err="1" smtClean="0"/>
              <a:t>argv</a:t>
            </a:r>
            <a:r>
              <a:rPr lang="en-US" sz="1200" dirty="0" smtClean="0"/>
              <a:t>[1]);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printf</a:t>
            </a:r>
            <a:r>
              <a:rPr lang="en-US" sz="1200" dirty="0" smtClean="0"/>
              <a:t> ("Structuring element is:\n");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print_se</a:t>
            </a:r>
            <a:r>
              <a:rPr lang="en-US" sz="1200" dirty="0" smtClean="0"/>
              <a:t> (p);</a:t>
            </a:r>
          </a:p>
          <a:p>
            <a:endParaRPr lang="en-US" sz="1200" dirty="0" smtClean="0"/>
          </a:p>
          <a:p>
            <a:r>
              <a:rPr lang="en-US" sz="1200" dirty="0" smtClean="0">
                <a:solidFill>
                  <a:srgbClr val="0070C0"/>
                </a:solidFill>
              </a:rPr>
              <a:t>/* Read the input image */</a:t>
            </a:r>
          </a:p>
          <a:p>
            <a:r>
              <a:rPr lang="en-US" sz="1200" dirty="0" smtClean="0"/>
              <a:t>	if (</a:t>
            </a:r>
            <a:r>
              <a:rPr lang="en-US" sz="1200" dirty="0" err="1" smtClean="0"/>
              <a:t>read_pbm</a:t>
            </a:r>
            <a:r>
              <a:rPr lang="en-US" sz="1200" dirty="0" smtClean="0"/>
              <a:t> (</a:t>
            </a:r>
            <a:r>
              <a:rPr lang="en-US" sz="1200" dirty="0" err="1" smtClean="0"/>
              <a:t>argv</a:t>
            </a:r>
            <a:r>
              <a:rPr lang="en-US" sz="1200" dirty="0" smtClean="0"/>
              <a:t>[1], &amp;</a:t>
            </a:r>
            <a:r>
              <a:rPr lang="en-US" sz="1200" dirty="0" err="1" smtClean="0"/>
              <a:t>im</a:t>
            </a:r>
            <a:r>
              <a:rPr lang="en-US" sz="1200" dirty="0" smtClean="0"/>
              <a:t>) == 0) exit(3);</a:t>
            </a:r>
          </a:p>
          <a:p>
            <a:endParaRPr lang="en-US" sz="1200" dirty="0" smtClean="0"/>
          </a:p>
          <a:p>
            <a:r>
              <a:rPr lang="en-US" sz="1200" dirty="0" smtClean="0">
                <a:solidFill>
                  <a:srgbClr val="0070C0"/>
                </a:solidFill>
              </a:rPr>
              <a:t>/* Perform the erosion */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>
                <a:solidFill>
                  <a:srgbClr val="FF0000"/>
                </a:solidFill>
              </a:rPr>
              <a:t>bin_erode</a:t>
            </a:r>
            <a:r>
              <a:rPr lang="en-US" sz="1200" dirty="0" smtClean="0">
                <a:solidFill>
                  <a:srgbClr val="FF0000"/>
                </a:solidFill>
              </a:rPr>
              <a:t> (</a:t>
            </a:r>
            <a:r>
              <a:rPr lang="en-US" sz="1200" dirty="0" err="1" smtClean="0">
                <a:solidFill>
                  <a:srgbClr val="FF0000"/>
                </a:solidFill>
              </a:rPr>
              <a:t>im</a:t>
            </a:r>
            <a:r>
              <a:rPr lang="en-US" sz="1200" dirty="0" smtClean="0">
                <a:solidFill>
                  <a:srgbClr val="FF0000"/>
                </a:solidFill>
              </a:rPr>
              <a:t>, p);</a:t>
            </a:r>
          </a:p>
          <a:p>
            <a:endParaRPr lang="en-US" sz="1200" dirty="0" smtClean="0">
              <a:solidFill>
                <a:srgbClr val="FF0000"/>
              </a:solidFill>
            </a:endParaRPr>
          </a:p>
          <a:p>
            <a:r>
              <a:rPr lang="en-US" sz="1200" dirty="0" smtClean="0">
                <a:solidFill>
                  <a:srgbClr val="0070C0"/>
                </a:solidFill>
              </a:rPr>
              <a:t>/* Write the result to the specified file */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write_pbm</a:t>
            </a:r>
            <a:r>
              <a:rPr lang="en-US" sz="1200" dirty="0" smtClean="0"/>
              <a:t> (</a:t>
            </a:r>
            <a:r>
              <a:rPr lang="en-US" sz="1200" dirty="0" err="1" smtClean="0"/>
              <a:t>argv</a:t>
            </a:r>
            <a:r>
              <a:rPr lang="en-US" sz="1200" dirty="0" smtClean="0"/>
              <a:t>[3], </a:t>
            </a:r>
            <a:r>
              <a:rPr lang="en-US" sz="1200" dirty="0" err="1" smtClean="0"/>
              <a:t>im</a:t>
            </a:r>
            <a:r>
              <a:rPr lang="en-US" sz="1200" dirty="0" smtClean="0"/>
              <a:t>);</a:t>
            </a:r>
          </a:p>
          <a:p>
            <a:r>
              <a:rPr lang="en-US" sz="1200" dirty="0" smtClean="0"/>
              <a:t>}</a:t>
            </a:r>
          </a:p>
        </p:txBody>
      </p:sp>
      <p:sp>
        <p:nvSpPr>
          <p:cNvPr id="3" name="Rectangle 2"/>
          <p:cNvSpPr/>
          <p:nvPr/>
        </p:nvSpPr>
        <p:spPr>
          <a:xfrm>
            <a:off x="5653245" y="685800"/>
            <a:ext cx="2539606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 = structuring element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37445" y="1407867"/>
            <a:ext cx="198120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Program main that calculates binary ERODE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62000" y="5257800"/>
            <a:ext cx="31242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55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166843"/>
            <a:ext cx="66294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ImCompare</a:t>
            </a:r>
            <a:r>
              <a:rPr lang="en-US" dirty="0" smtClean="0"/>
              <a:t> (IMAGE a, IMAGE b)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i,j</a:t>
            </a:r>
            <a:r>
              <a:rPr lang="en-US" dirty="0" smtClean="0"/>
              <a:t>, </a:t>
            </a:r>
            <a:r>
              <a:rPr lang="en-US" dirty="0" err="1" smtClean="0"/>
              <a:t>rmin</a:t>
            </a:r>
            <a:r>
              <a:rPr lang="en-US" dirty="0" smtClean="0"/>
              <a:t>, </a:t>
            </a:r>
            <a:r>
              <a:rPr lang="en-US" dirty="0" err="1" smtClean="0"/>
              <a:t>rmax</a:t>
            </a:r>
            <a:r>
              <a:rPr lang="en-US" dirty="0" smtClean="0"/>
              <a:t>, </a:t>
            </a:r>
            <a:r>
              <a:rPr lang="en-US" dirty="0" err="1" smtClean="0"/>
              <a:t>cmin</a:t>
            </a:r>
            <a:r>
              <a:rPr lang="en-US" dirty="0" smtClean="0"/>
              <a:t>, </a:t>
            </a:r>
            <a:r>
              <a:rPr lang="en-US" dirty="0" err="1" smtClean="0"/>
              <a:t>cmax</a:t>
            </a:r>
            <a:r>
              <a:rPr lang="en-US" dirty="0" smtClean="0"/>
              <a:t>, x, y;</a:t>
            </a:r>
          </a:p>
          <a:p>
            <a:endParaRPr lang="en-US" dirty="0" smtClean="0"/>
          </a:p>
          <a:p>
            <a:r>
              <a:rPr lang="en-US" dirty="0" smtClean="0"/>
              <a:t>	</a:t>
            </a:r>
            <a:r>
              <a:rPr lang="en-US" dirty="0" err="1" smtClean="0"/>
              <a:t>MinMax</a:t>
            </a:r>
            <a:r>
              <a:rPr lang="en-US" dirty="0" smtClean="0"/>
              <a:t> (a, b, &amp;</a:t>
            </a:r>
            <a:r>
              <a:rPr lang="en-US" dirty="0" err="1" smtClean="0"/>
              <a:t>rmax</a:t>
            </a:r>
            <a:r>
              <a:rPr lang="en-US" dirty="0" smtClean="0"/>
              <a:t>, &amp;</a:t>
            </a:r>
            <a:r>
              <a:rPr lang="en-US" dirty="0" err="1" smtClean="0"/>
              <a:t>cmax</a:t>
            </a:r>
            <a:r>
              <a:rPr lang="en-US" dirty="0" smtClean="0"/>
              <a:t>, &amp;</a:t>
            </a:r>
            <a:r>
              <a:rPr lang="en-US" dirty="0" err="1" smtClean="0"/>
              <a:t>rmin</a:t>
            </a:r>
            <a:r>
              <a:rPr lang="en-US" dirty="0" smtClean="0"/>
              <a:t>, &amp;</a:t>
            </a:r>
            <a:r>
              <a:rPr lang="en-US" dirty="0" err="1" smtClean="0"/>
              <a:t>cmin</a:t>
            </a:r>
            <a:r>
              <a:rPr lang="en-US" dirty="0" smtClean="0"/>
              <a:t>);</a:t>
            </a:r>
          </a:p>
          <a:p>
            <a:r>
              <a:rPr lang="en-US" dirty="0" smtClean="0"/>
              <a:t> </a:t>
            </a:r>
          </a:p>
          <a:p>
            <a:r>
              <a:rPr lang="en-US" dirty="0" smtClean="0"/>
              <a:t>	for (</a:t>
            </a:r>
            <a:r>
              <a:rPr lang="en-US" dirty="0" err="1" smtClean="0"/>
              <a:t>i</a:t>
            </a:r>
            <a:r>
              <a:rPr lang="en-US" dirty="0" smtClean="0"/>
              <a:t>=</a:t>
            </a:r>
            <a:r>
              <a:rPr lang="en-US" dirty="0" err="1" smtClean="0"/>
              <a:t>rmin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&lt;</a:t>
            </a:r>
            <a:r>
              <a:rPr lang="en-US" dirty="0" err="1" smtClean="0"/>
              <a:t>rmax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r>
              <a:rPr lang="en-US" dirty="0" smtClean="0"/>
              <a:t>	  for (j=</a:t>
            </a:r>
            <a:r>
              <a:rPr lang="en-US" dirty="0" err="1" smtClean="0"/>
              <a:t>cmin</a:t>
            </a:r>
            <a:r>
              <a:rPr lang="en-US" dirty="0" smtClean="0"/>
              <a:t>; j&lt; </a:t>
            </a:r>
            <a:r>
              <a:rPr lang="en-US" dirty="0" err="1" smtClean="0"/>
              <a:t>cmax</a:t>
            </a:r>
            <a:r>
              <a:rPr lang="en-US" dirty="0" smtClean="0"/>
              <a:t>; j++)</a:t>
            </a:r>
          </a:p>
          <a:p>
            <a:r>
              <a:rPr lang="en-US" dirty="0" smtClean="0"/>
              <a:t>	  {</a:t>
            </a:r>
          </a:p>
          <a:p>
            <a:r>
              <a:rPr lang="en-US" dirty="0" smtClean="0"/>
              <a:t>	    x = </a:t>
            </a:r>
            <a:r>
              <a:rPr lang="en-US" dirty="0" err="1" smtClean="0"/>
              <a:t>pget</a:t>
            </a:r>
            <a:r>
              <a:rPr lang="en-US" dirty="0" smtClean="0"/>
              <a:t> (a, </a:t>
            </a:r>
            <a:r>
              <a:rPr lang="en-US" dirty="0" err="1" smtClean="0"/>
              <a:t>i</a:t>
            </a:r>
            <a:r>
              <a:rPr lang="en-US" dirty="0" smtClean="0"/>
              <a:t>, j);</a:t>
            </a:r>
          </a:p>
          <a:p>
            <a:r>
              <a:rPr lang="en-US" dirty="0" smtClean="0"/>
              <a:t>	    y = </a:t>
            </a:r>
            <a:r>
              <a:rPr lang="en-US" dirty="0" err="1" smtClean="0"/>
              <a:t>pget</a:t>
            </a:r>
            <a:r>
              <a:rPr lang="en-US" dirty="0" smtClean="0"/>
              <a:t> (b, </a:t>
            </a:r>
            <a:r>
              <a:rPr lang="en-US" dirty="0" err="1" smtClean="0"/>
              <a:t>i</a:t>
            </a:r>
            <a:r>
              <a:rPr lang="en-US" dirty="0" smtClean="0"/>
              <a:t>, j);</a:t>
            </a:r>
          </a:p>
          <a:p>
            <a:r>
              <a:rPr lang="en-US" dirty="0" smtClean="0"/>
              <a:t>	    if (x != y) return 0;</a:t>
            </a:r>
          </a:p>
          <a:p>
            <a:r>
              <a:rPr lang="en-US" dirty="0" smtClean="0"/>
              <a:t>	  }</a:t>
            </a:r>
          </a:p>
          <a:p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return 1</a:t>
            </a:r>
            <a:r>
              <a:rPr lang="en-US" dirty="0" smtClean="0"/>
              <a:t>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100371" y="304800"/>
            <a:ext cx="3579121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ImCompare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(IMAGE a, IMAGE b)</a:t>
            </a:r>
          </a:p>
        </p:txBody>
      </p:sp>
    </p:spTree>
    <p:extLst>
      <p:ext uri="{BB962C8B-B14F-4D97-AF65-F5344CB8AC3E}">
        <p14:creationId xmlns:p14="http://schemas.microsoft.com/office/powerpoint/2010/main" val="31639834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89844"/>
            <a:ext cx="6096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ImValue</a:t>
            </a:r>
            <a:r>
              <a:rPr lang="en-US" dirty="0" smtClean="0"/>
              <a:t> (IMAGE a,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val</a:t>
            </a:r>
            <a:r>
              <a:rPr lang="en-US" dirty="0" smtClean="0"/>
              <a:t>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i,j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r>
              <a:rPr lang="en-US" dirty="0" smtClean="0"/>
              <a:t>	for (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&lt;a-&gt;info-&gt;nr;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r>
              <a:rPr lang="en-US" dirty="0" smtClean="0"/>
              <a:t>	  for (j=0; j&lt; a-&gt;info-&gt;</a:t>
            </a:r>
            <a:r>
              <a:rPr lang="en-US" dirty="0" err="1" smtClean="0"/>
              <a:t>nc</a:t>
            </a:r>
            <a:r>
              <a:rPr lang="en-US" dirty="0" smtClean="0"/>
              <a:t>; j++)</a:t>
            </a:r>
          </a:p>
          <a:p>
            <a:r>
              <a:rPr lang="en-US" dirty="0" smtClean="0"/>
              <a:t>	    if (a-&gt;data[</a:t>
            </a:r>
            <a:r>
              <a:rPr lang="en-US" dirty="0" err="1" smtClean="0"/>
              <a:t>i</a:t>
            </a:r>
            <a:r>
              <a:rPr lang="en-US" dirty="0" smtClean="0"/>
              <a:t>][j]!=</a:t>
            </a:r>
            <a:r>
              <a:rPr lang="en-US" dirty="0" err="1" smtClean="0"/>
              <a:t>val</a:t>
            </a:r>
            <a:r>
              <a:rPr lang="en-US" dirty="0" smtClean="0"/>
              <a:t>) return 0;</a:t>
            </a:r>
          </a:p>
          <a:p>
            <a:r>
              <a:rPr lang="en-US" dirty="0" smtClean="0"/>
              <a:t>	return 1;</a:t>
            </a:r>
          </a:p>
          <a:p>
            <a:r>
              <a:rPr lang="en-US" dirty="0" smtClean="0"/>
              <a:t>}</a:t>
            </a:r>
          </a:p>
          <a:p>
            <a:endParaRPr lang="en-US" dirty="0" smtClean="0"/>
          </a:p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PixValue</a:t>
            </a:r>
            <a:r>
              <a:rPr lang="en-US" dirty="0" smtClean="0"/>
              <a:t> (PIXEL a, PIXEL b)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if (a==0) </a:t>
            </a:r>
            <a:r>
              <a:rPr lang="en-US" dirty="0" err="1" smtClean="0"/>
              <a:t>myabort</a:t>
            </a:r>
            <a:r>
              <a:rPr lang="en-US" dirty="0" smtClean="0"/>
              <a:t> (0, "NULL pixel.");</a:t>
            </a:r>
          </a:p>
          <a:p>
            <a:r>
              <a:rPr lang="en-US" dirty="0" smtClean="0"/>
              <a:t>	if (b==0) </a:t>
            </a:r>
            <a:r>
              <a:rPr lang="en-US" dirty="0" err="1" smtClean="0"/>
              <a:t>myabort</a:t>
            </a:r>
            <a:r>
              <a:rPr lang="en-US" dirty="0" smtClean="0"/>
              <a:t> (0, "NULL pixel.");</a:t>
            </a:r>
          </a:p>
          <a:p>
            <a:r>
              <a:rPr lang="en-US" dirty="0" smtClean="0"/>
              <a:t>	if ((a-&gt;row == b-&gt;row) &amp;&amp; (a-&gt;col== b-&gt;col)) return 1;</a:t>
            </a:r>
          </a:p>
          <a:p>
            <a:r>
              <a:rPr lang="en-US" dirty="0" smtClean="0"/>
              <a:t>	return 0;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715000" y="889844"/>
            <a:ext cx="2927725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ImValue</a:t>
            </a:r>
            <a:r>
              <a:rPr lang="en-US" dirty="0" smtClean="0"/>
              <a:t> (IMAGE a,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val</a:t>
            </a:r>
            <a:r>
              <a:rPr lang="en-US" dirty="0" smtClean="0"/>
              <a:t>)</a:t>
            </a:r>
          </a:p>
        </p:txBody>
      </p:sp>
      <p:sp>
        <p:nvSpPr>
          <p:cNvPr id="5" name="Rectangle 4"/>
          <p:cNvSpPr/>
          <p:nvPr/>
        </p:nvSpPr>
        <p:spPr>
          <a:xfrm>
            <a:off x="5391348" y="3745468"/>
            <a:ext cx="2933304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PixValue</a:t>
            </a:r>
            <a:r>
              <a:rPr lang="en-US" dirty="0" smtClean="0"/>
              <a:t> (PIXEL a, PIXEL b)</a:t>
            </a:r>
          </a:p>
        </p:txBody>
      </p:sp>
      <p:sp>
        <p:nvSpPr>
          <p:cNvPr id="6" name="Rectangle 5"/>
          <p:cNvSpPr/>
          <p:nvPr/>
        </p:nvSpPr>
        <p:spPr>
          <a:xfrm>
            <a:off x="533400" y="762000"/>
            <a:ext cx="8458200" cy="2743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3400" y="3657600"/>
            <a:ext cx="8458200" cy="2743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4043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889844"/>
            <a:ext cx="6477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IMAGE </a:t>
            </a:r>
            <a:r>
              <a:rPr lang="en-US" dirty="0" err="1" smtClean="0">
                <a:solidFill>
                  <a:srgbClr val="FF0000"/>
                </a:solidFill>
              </a:rPr>
              <a:t>NewImage</a:t>
            </a:r>
            <a:r>
              <a:rPr lang="en-US" dirty="0" smtClean="0">
                <a:solidFill>
                  <a:srgbClr val="FF0000"/>
                </a:solidFill>
              </a:rPr>
              <a:t> (IMAGE x)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IMAGE t;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i,j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r>
              <a:rPr lang="en-US" dirty="0" smtClean="0"/>
              <a:t>	if (x == 0) </a:t>
            </a:r>
            <a:r>
              <a:rPr lang="en-US" dirty="0" err="1" smtClean="0"/>
              <a:t>myabort</a:t>
            </a:r>
            <a:r>
              <a:rPr lang="en-US" dirty="0" smtClean="0"/>
              <a:t> (0, "IMAGE is 0 in </a:t>
            </a:r>
            <a:r>
              <a:rPr lang="en-US" dirty="0" err="1" smtClean="0"/>
              <a:t>NewImage</a:t>
            </a:r>
            <a:r>
              <a:rPr lang="en-US" dirty="0" smtClean="0"/>
              <a:t>.");</a:t>
            </a:r>
          </a:p>
          <a:p>
            <a:r>
              <a:rPr lang="en-US" dirty="0" smtClean="0"/>
              <a:t>	t = </a:t>
            </a:r>
            <a:r>
              <a:rPr lang="en-US" dirty="0" err="1" smtClean="0"/>
              <a:t>newimage</a:t>
            </a:r>
            <a:r>
              <a:rPr lang="en-US" dirty="0" smtClean="0"/>
              <a:t> (x-&gt;info-&gt;nr, x-&gt;info-&gt;</a:t>
            </a:r>
            <a:r>
              <a:rPr lang="en-US" dirty="0" err="1" smtClean="0"/>
              <a:t>nc</a:t>
            </a:r>
            <a:r>
              <a:rPr lang="en-US" dirty="0" smtClean="0"/>
              <a:t>);</a:t>
            </a:r>
          </a:p>
          <a:p>
            <a:r>
              <a:rPr lang="en-US" dirty="0" smtClean="0"/>
              <a:t>	if (t == 0) </a:t>
            </a:r>
            <a:r>
              <a:rPr lang="en-US" dirty="0" err="1" smtClean="0"/>
              <a:t>myabort</a:t>
            </a:r>
            <a:r>
              <a:rPr lang="en-US" dirty="0" smtClean="0"/>
              <a:t> (0, "Out of storage.");</a:t>
            </a:r>
          </a:p>
          <a:p>
            <a:r>
              <a:rPr lang="en-US" dirty="0" smtClean="0"/>
              <a:t>	t-&gt;info-&gt;</a:t>
            </a:r>
            <a:r>
              <a:rPr lang="en-US" dirty="0" err="1" smtClean="0"/>
              <a:t>oi</a:t>
            </a:r>
            <a:r>
              <a:rPr lang="en-US" dirty="0" smtClean="0"/>
              <a:t> = x-&gt;info-&gt;</a:t>
            </a:r>
            <a:r>
              <a:rPr lang="en-US" dirty="0" err="1" smtClean="0"/>
              <a:t>oi</a:t>
            </a:r>
            <a:r>
              <a:rPr lang="en-US" dirty="0" smtClean="0"/>
              <a:t>;</a:t>
            </a:r>
          </a:p>
          <a:p>
            <a:r>
              <a:rPr lang="en-US" dirty="0" smtClean="0"/>
              <a:t>	t-&gt;info-&gt;</a:t>
            </a:r>
            <a:r>
              <a:rPr lang="en-US" dirty="0" err="1" smtClean="0"/>
              <a:t>oj</a:t>
            </a:r>
            <a:r>
              <a:rPr lang="en-US" dirty="0" smtClean="0"/>
              <a:t> = x-&gt;info-&gt;</a:t>
            </a:r>
            <a:r>
              <a:rPr lang="en-US" dirty="0" err="1" smtClean="0"/>
              <a:t>oj</a:t>
            </a:r>
            <a:r>
              <a:rPr lang="en-US" dirty="0" smtClean="0"/>
              <a:t>;</a:t>
            </a:r>
          </a:p>
          <a:p>
            <a:r>
              <a:rPr lang="en-US" dirty="0" smtClean="0"/>
              <a:t>	for (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&lt;x-&gt;info-&gt;nr;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r>
              <a:rPr lang="en-US" dirty="0" smtClean="0"/>
              <a:t>	  for (j=0; j&lt;x-&gt;info-&gt;</a:t>
            </a:r>
            <a:r>
              <a:rPr lang="en-US" dirty="0" err="1" smtClean="0"/>
              <a:t>nc</a:t>
            </a:r>
            <a:r>
              <a:rPr lang="en-US" dirty="0" smtClean="0"/>
              <a:t>; j++)</a:t>
            </a:r>
          </a:p>
          <a:p>
            <a:r>
              <a:rPr lang="en-US" dirty="0" smtClean="0"/>
              <a:t>	    t-&gt;data[</a:t>
            </a:r>
            <a:r>
              <a:rPr lang="en-US" dirty="0" err="1" smtClean="0"/>
              <a:t>i</a:t>
            </a:r>
            <a:r>
              <a:rPr lang="en-US" dirty="0" smtClean="0"/>
              <a:t>][j] = 0;</a:t>
            </a:r>
          </a:p>
          <a:p>
            <a:r>
              <a:rPr lang="en-US" dirty="0" smtClean="0"/>
              <a:t>	return t;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257800" y="228600"/>
            <a:ext cx="2876108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/>
              <a:t>IMAGE </a:t>
            </a:r>
            <a:r>
              <a:rPr lang="en-US" dirty="0" err="1" smtClean="0"/>
              <a:t>NewImage</a:t>
            </a:r>
            <a:r>
              <a:rPr lang="en-US" dirty="0" smtClean="0"/>
              <a:t> (IMAGE x)</a:t>
            </a:r>
          </a:p>
        </p:txBody>
      </p:sp>
    </p:spTree>
    <p:extLst>
      <p:ext uri="{BB962C8B-B14F-4D97-AF65-F5344CB8AC3E}">
        <p14:creationId xmlns:p14="http://schemas.microsoft.com/office/powerpoint/2010/main" val="2407463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474345"/>
            <a:ext cx="78486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IMAGE Translate (IMAGE b, PIXEL p)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IMAGE t;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i,j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r>
              <a:rPr lang="en-US" dirty="0" smtClean="0"/>
              <a:t>	t = </a:t>
            </a:r>
            <a:r>
              <a:rPr lang="en-US" dirty="0" err="1" smtClean="0"/>
              <a:t>newimage</a:t>
            </a:r>
            <a:r>
              <a:rPr lang="en-US" dirty="0" smtClean="0"/>
              <a:t> (b-&gt;info-&gt;</a:t>
            </a:r>
            <a:r>
              <a:rPr lang="en-US" dirty="0" err="1" smtClean="0"/>
              <a:t>nr+p</a:t>
            </a:r>
            <a:r>
              <a:rPr lang="en-US" dirty="0" smtClean="0"/>
              <a:t>-&gt;</a:t>
            </a:r>
            <a:r>
              <a:rPr lang="en-US" dirty="0" err="1" smtClean="0"/>
              <a:t>row+b</a:t>
            </a:r>
            <a:r>
              <a:rPr lang="en-US" dirty="0" smtClean="0"/>
              <a:t>-&gt;info-&gt;</a:t>
            </a:r>
            <a:r>
              <a:rPr lang="en-US" dirty="0" err="1" smtClean="0"/>
              <a:t>oi</a:t>
            </a:r>
            <a:r>
              <a:rPr lang="en-US" dirty="0" smtClean="0"/>
              <a:t>,</a:t>
            </a:r>
          </a:p>
          <a:p>
            <a:r>
              <a:rPr lang="en-US" dirty="0" smtClean="0"/>
              <a:t>		 b-&gt;info-&gt;</a:t>
            </a:r>
            <a:r>
              <a:rPr lang="en-US" dirty="0" err="1" smtClean="0"/>
              <a:t>nc+p</a:t>
            </a:r>
            <a:r>
              <a:rPr lang="en-US" dirty="0" smtClean="0"/>
              <a:t>-&gt;</a:t>
            </a:r>
            <a:r>
              <a:rPr lang="en-US" dirty="0" err="1" smtClean="0"/>
              <a:t>col+b</a:t>
            </a:r>
            <a:r>
              <a:rPr lang="en-US" dirty="0" smtClean="0"/>
              <a:t>-&gt;info-&gt;</a:t>
            </a:r>
            <a:r>
              <a:rPr lang="en-US" dirty="0" err="1" smtClean="0"/>
              <a:t>oj</a:t>
            </a:r>
            <a:r>
              <a:rPr lang="en-US" dirty="0" smtClean="0"/>
              <a:t>);</a:t>
            </a:r>
          </a:p>
          <a:p>
            <a:r>
              <a:rPr lang="en-US" dirty="0" smtClean="0"/>
              <a:t>	t-&gt;info-&gt;</a:t>
            </a:r>
            <a:r>
              <a:rPr lang="en-US" dirty="0" err="1" smtClean="0"/>
              <a:t>oi</a:t>
            </a:r>
            <a:r>
              <a:rPr lang="en-US" dirty="0" smtClean="0"/>
              <a:t> = 0; t-&gt;info-&gt;</a:t>
            </a:r>
            <a:r>
              <a:rPr lang="en-US" dirty="0" err="1" smtClean="0"/>
              <a:t>oj</a:t>
            </a:r>
            <a:r>
              <a:rPr lang="en-US" dirty="0" smtClean="0"/>
              <a:t> = 0;</a:t>
            </a:r>
          </a:p>
          <a:p>
            <a:r>
              <a:rPr lang="en-US" dirty="0" smtClean="0"/>
              <a:t>	for (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&lt;t-&gt;info-&gt;nr;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r>
              <a:rPr lang="en-US" dirty="0" smtClean="0"/>
              <a:t>	  for (j=0; j&lt; t-&gt;info-&gt;</a:t>
            </a:r>
            <a:r>
              <a:rPr lang="en-US" dirty="0" err="1" smtClean="0"/>
              <a:t>nc</a:t>
            </a:r>
            <a:r>
              <a:rPr lang="en-US" dirty="0" smtClean="0"/>
              <a:t>; j++)</a:t>
            </a:r>
          </a:p>
          <a:p>
            <a:r>
              <a:rPr lang="en-US" dirty="0" smtClean="0"/>
              <a:t>	     t-&gt;data[</a:t>
            </a:r>
            <a:r>
              <a:rPr lang="en-US" dirty="0" err="1" smtClean="0"/>
              <a:t>i</a:t>
            </a:r>
            <a:r>
              <a:rPr lang="en-US" dirty="0" smtClean="0"/>
              <a:t>][j] = 0;</a:t>
            </a:r>
          </a:p>
          <a:p>
            <a:r>
              <a:rPr lang="en-US" dirty="0" smtClean="0"/>
              <a:t>	for (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&lt;b-&gt;info-&gt;nr;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r>
              <a:rPr lang="en-US" dirty="0" smtClean="0"/>
              <a:t>	  for (j=0; j&lt; b-&gt;info-&gt;</a:t>
            </a:r>
            <a:r>
              <a:rPr lang="en-US" dirty="0" err="1" smtClean="0"/>
              <a:t>nc</a:t>
            </a:r>
            <a:r>
              <a:rPr lang="en-US" dirty="0" smtClean="0"/>
              <a:t>; j++)</a:t>
            </a:r>
          </a:p>
          <a:p>
            <a:r>
              <a:rPr lang="en-US" dirty="0" smtClean="0"/>
              <a:t>	    if (range(t, </a:t>
            </a:r>
            <a:r>
              <a:rPr lang="en-US" dirty="0" err="1" smtClean="0"/>
              <a:t>i+p</a:t>
            </a:r>
            <a:r>
              <a:rPr lang="en-US" dirty="0" smtClean="0"/>
              <a:t>-&gt;row-b-&gt;info-&gt;</a:t>
            </a:r>
            <a:r>
              <a:rPr lang="en-US" dirty="0" err="1" smtClean="0"/>
              <a:t>oi</a:t>
            </a:r>
            <a:r>
              <a:rPr lang="en-US" dirty="0" smtClean="0"/>
              <a:t>, </a:t>
            </a:r>
            <a:r>
              <a:rPr lang="en-US" dirty="0" err="1" smtClean="0"/>
              <a:t>j+p</a:t>
            </a:r>
            <a:r>
              <a:rPr lang="en-US" dirty="0" smtClean="0"/>
              <a:t>-&gt;col-b-&gt;info-&gt;</a:t>
            </a:r>
            <a:r>
              <a:rPr lang="en-US" dirty="0" err="1" smtClean="0"/>
              <a:t>oj</a:t>
            </a:r>
            <a:r>
              <a:rPr lang="en-US" dirty="0" smtClean="0"/>
              <a:t>))</a:t>
            </a:r>
          </a:p>
          <a:p>
            <a:r>
              <a:rPr lang="en-US" dirty="0" smtClean="0"/>
              <a:t>	      t-&gt;data[</a:t>
            </a:r>
            <a:r>
              <a:rPr lang="en-US" dirty="0" err="1" smtClean="0"/>
              <a:t>i+p</a:t>
            </a:r>
            <a:r>
              <a:rPr lang="en-US" dirty="0" smtClean="0"/>
              <a:t>-&gt;row-b-&gt;info-&gt;</a:t>
            </a:r>
            <a:r>
              <a:rPr lang="en-US" dirty="0" err="1" smtClean="0"/>
              <a:t>oi</a:t>
            </a:r>
            <a:r>
              <a:rPr lang="en-US" dirty="0" smtClean="0"/>
              <a:t>][</a:t>
            </a:r>
            <a:r>
              <a:rPr lang="en-US" dirty="0" err="1" smtClean="0"/>
              <a:t>j+p</a:t>
            </a:r>
            <a:r>
              <a:rPr lang="en-US" dirty="0" smtClean="0"/>
              <a:t>-&gt;col-b-&gt;info-&gt;</a:t>
            </a:r>
            <a:r>
              <a:rPr lang="en-US" dirty="0" err="1" smtClean="0"/>
              <a:t>oj</a:t>
            </a:r>
            <a:r>
              <a:rPr lang="en-US" dirty="0" smtClean="0"/>
              <a:t>] = b-&gt;data[</a:t>
            </a:r>
            <a:r>
              <a:rPr lang="en-US" dirty="0" err="1" smtClean="0"/>
              <a:t>i</a:t>
            </a:r>
            <a:r>
              <a:rPr lang="en-US" dirty="0" smtClean="0"/>
              <a:t>][j];</a:t>
            </a:r>
          </a:p>
          <a:p>
            <a:r>
              <a:rPr lang="en-US" dirty="0" smtClean="0"/>
              <a:t>	return t;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105400" y="497807"/>
            <a:ext cx="3606821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IMAGE Translate (IMAGE b, PIXEL p)</a:t>
            </a:r>
          </a:p>
        </p:txBody>
      </p:sp>
    </p:spTree>
    <p:extLst>
      <p:ext uri="{BB962C8B-B14F-4D97-AF65-F5344CB8AC3E}">
        <p14:creationId xmlns:p14="http://schemas.microsoft.com/office/powerpoint/2010/main" val="29197066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3719" y="457200"/>
            <a:ext cx="8077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PIXEL </a:t>
            </a:r>
            <a:r>
              <a:rPr lang="en-US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Pixel</a:t>
            </a:r>
            <a:r>
              <a:rPr 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</a:t>
            </a:r>
            <a:r>
              <a:rPr 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</a:t>
            </a:r>
            <a:r>
              <a:rPr 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j)</a:t>
            </a:r>
          </a:p>
          <a:p>
            <a:r>
              <a:rPr lang="en-US" sz="1600" dirty="0" smtClean="0"/>
              <a:t>{</a:t>
            </a:r>
          </a:p>
          <a:p>
            <a:r>
              <a:rPr lang="en-US" sz="1600" dirty="0" smtClean="0"/>
              <a:t>	PIXEL x;</a:t>
            </a:r>
          </a:p>
          <a:p>
            <a:endParaRPr lang="en-US" sz="1600" dirty="0" smtClean="0"/>
          </a:p>
          <a:p>
            <a:r>
              <a:rPr lang="en-US" sz="1600" dirty="0" smtClean="0"/>
              <a:t>	x = (PIXEL) </a:t>
            </a:r>
            <a:r>
              <a:rPr lang="en-US" sz="1600" dirty="0" err="1" smtClean="0"/>
              <a:t>malloc</a:t>
            </a:r>
            <a:r>
              <a:rPr lang="en-US" sz="1600" dirty="0" smtClean="0"/>
              <a:t> (</a:t>
            </a:r>
            <a:r>
              <a:rPr lang="en-US" sz="1600" dirty="0" err="1" smtClean="0"/>
              <a:t>sizeof</a:t>
            </a:r>
            <a:r>
              <a:rPr lang="en-US" sz="1600" dirty="0" smtClean="0"/>
              <a:t> (</a:t>
            </a:r>
            <a:r>
              <a:rPr lang="en-US" sz="1600" dirty="0" err="1" smtClean="0"/>
              <a:t>struct</a:t>
            </a:r>
            <a:r>
              <a:rPr lang="en-US" sz="1600" dirty="0" smtClean="0"/>
              <a:t> </a:t>
            </a:r>
            <a:r>
              <a:rPr lang="en-US" sz="1600" dirty="0" err="1" smtClean="0"/>
              <a:t>pixrec</a:t>
            </a:r>
            <a:r>
              <a:rPr lang="en-US" sz="1600" dirty="0" smtClean="0"/>
              <a:t>));</a:t>
            </a:r>
          </a:p>
          <a:p>
            <a:r>
              <a:rPr lang="en-US" sz="1600" dirty="0" smtClean="0"/>
              <a:t>	if (x == 0) </a:t>
            </a:r>
            <a:r>
              <a:rPr lang="en-US" sz="1600" dirty="0" err="1" smtClean="0"/>
              <a:t>myabort</a:t>
            </a:r>
            <a:r>
              <a:rPr lang="en-US" sz="1600" dirty="0" smtClean="0"/>
              <a:t> (0, "Out of storage.");</a:t>
            </a:r>
          </a:p>
          <a:p>
            <a:r>
              <a:rPr lang="en-US" sz="1600" dirty="0" smtClean="0"/>
              <a:t>	x-&gt;row = </a:t>
            </a:r>
            <a:r>
              <a:rPr lang="en-US" sz="1600" dirty="0" err="1" smtClean="0"/>
              <a:t>i</a:t>
            </a:r>
            <a:r>
              <a:rPr lang="en-US" sz="1600" dirty="0" smtClean="0"/>
              <a:t>;</a:t>
            </a:r>
          </a:p>
          <a:p>
            <a:r>
              <a:rPr lang="en-US" sz="1600" dirty="0" smtClean="0"/>
              <a:t>	x-&gt;col = j;</a:t>
            </a:r>
          </a:p>
          <a:p>
            <a:r>
              <a:rPr lang="en-US" sz="1600" dirty="0" smtClean="0"/>
              <a:t>	return x;</a:t>
            </a:r>
          </a:p>
          <a:p>
            <a:r>
              <a:rPr lang="en-US" sz="1600" dirty="0" smtClean="0"/>
              <a:t>}</a:t>
            </a:r>
          </a:p>
          <a:p>
            <a:endParaRPr lang="en-US" sz="1600" dirty="0" smtClean="0"/>
          </a:p>
          <a:p>
            <a:r>
              <a:rPr lang="en-US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</a:t>
            </a:r>
            <a:r>
              <a:rPr 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Member (PIXEL p, IMAGE xx)</a:t>
            </a:r>
          </a:p>
          <a:p>
            <a:r>
              <a:rPr lang="en-US" sz="1600" dirty="0" smtClean="0"/>
              <a:t>{</a:t>
            </a:r>
          </a:p>
          <a:p>
            <a:r>
              <a:rPr lang="en-US" sz="1600" dirty="0" smtClean="0"/>
              <a:t>	</a:t>
            </a:r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 err="1" smtClean="0"/>
              <a:t>i,j</a:t>
            </a:r>
            <a:r>
              <a:rPr lang="en-US" sz="1600" dirty="0" smtClean="0"/>
              <a:t>;</a:t>
            </a:r>
          </a:p>
          <a:p>
            <a:endParaRPr lang="en-US" sz="1600" dirty="0" smtClean="0"/>
          </a:p>
          <a:p>
            <a:r>
              <a:rPr lang="en-US" sz="1600" dirty="0" smtClean="0"/>
              <a:t>	if (xx == 0) </a:t>
            </a:r>
            <a:r>
              <a:rPr lang="en-US" sz="1600" dirty="0" err="1" smtClean="0"/>
              <a:t>myabort</a:t>
            </a:r>
            <a:r>
              <a:rPr lang="en-US" sz="1600" dirty="0" smtClean="0"/>
              <a:t> (0, "Image is NULL.\n");</a:t>
            </a:r>
          </a:p>
          <a:p>
            <a:r>
              <a:rPr lang="en-US" sz="1600" dirty="0" smtClean="0"/>
              <a:t>	</a:t>
            </a:r>
            <a:r>
              <a:rPr lang="en-US" sz="1600" dirty="0" err="1" smtClean="0"/>
              <a:t>i</a:t>
            </a:r>
            <a:r>
              <a:rPr lang="en-US" sz="1600" dirty="0" smtClean="0"/>
              <a:t> = p-&gt;row + xx-&gt;info-&gt;</a:t>
            </a:r>
            <a:r>
              <a:rPr lang="en-US" sz="1600" dirty="0" err="1" smtClean="0"/>
              <a:t>oi</a:t>
            </a:r>
            <a:r>
              <a:rPr lang="en-US" sz="1600" dirty="0" smtClean="0"/>
              <a:t>;</a:t>
            </a:r>
          </a:p>
          <a:p>
            <a:r>
              <a:rPr lang="en-US" sz="1600" dirty="0" smtClean="0"/>
              <a:t>	j = p-&gt;col + xx-&gt;info-&gt;</a:t>
            </a:r>
            <a:r>
              <a:rPr lang="en-US" sz="1600" dirty="0" err="1" smtClean="0"/>
              <a:t>oj</a:t>
            </a:r>
            <a:r>
              <a:rPr lang="en-US" sz="1600" dirty="0" smtClean="0"/>
              <a:t>;</a:t>
            </a:r>
          </a:p>
          <a:p>
            <a:r>
              <a:rPr lang="en-US" sz="1600" dirty="0" smtClean="0"/>
              <a:t>	if (range(xx, </a:t>
            </a:r>
            <a:r>
              <a:rPr lang="en-US" sz="1600" dirty="0" err="1" smtClean="0"/>
              <a:t>i</a:t>
            </a:r>
            <a:r>
              <a:rPr lang="en-US" sz="1600" dirty="0" smtClean="0"/>
              <a:t>, j))</a:t>
            </a:r>
          </a:p>
          <a:p>
            <a:r>
              <a:rPr lang="en-US" sz="1600" dirty="0" smtClean="0"/>
              <a:t>	{</a:t>
            </a:r>
          </a:p>
          <a:p>
            <a:r>
              <a:rPr lang="en-US" sz="1600" dirty="0" smtClean="0"/>
              <a:t>	  if (xx-&gt;data[</a:t>
            </a:r>
            <a:r>
              <a:rPr lang="en-US" sz="1600" dirty="0" err="1" smtClean="0"/>
              <a:t>i</a:t>
            </a:r>
            <a:r>
              <a:rPr lang="en-US" sz="1600" dirty="0" smtClean="0"/>
              <a:t>][j] &gt;= 1) return 1;</a:t>
            </a:r>
          </a:p>
          <a:p>
            <a:r>
              <a:rPr lang="en-US" sz="1600" dirty="0" smtClean="0"/>
              <a:t>	  else return 0;</a:t>
            </a:r>
          </a:p>
          <a:p>
            <a:r>
              <a:rPr lang="en-US" sz="1600" dirty="0" smtClean="0"/>
              <a:t>	} else return 0;</a:t>
            </a:r>
          </a:p>
          <a:p>
            <a:r>
              <a:rPr lang="en-US" sz="1600" dirty="0" smtClean="0"/>
              <a:t>}</a:t>
            </a:r>
            <a:endParaRPr lang="en-US" sz="1600" dirty="0"/>
          </a:p>
        </p:txBody>
      </p:sp>
      <p:sp>
        <p:nvSpPr>
          <p:cNvPr id="3" name="Rectangle 2"/>
          <p:cNvSpPr/>
          <p:nvPr/>
        </p:nvSpPr>
        <p:spPr>
          <a:xfrm>
            <a:off x="304800" y="304800"/>
            <a:ext cx="6629400" cy="2743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81000" y="3200400"/>
            <a:ext cx="6705600" cy="3200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37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889844"/>
            <a:ext cx="7086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void </a:t>
            </a:r>
            <a:r>
              <a:rPr lang="en-US" dirty="0" err="1" smtClean="0">
                <a:solidFill>
                  <a:srgbClr val="FF0000"/>
                </a:solidFill>
              </a:rPr>
              <a:t>Outint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val</a:t>
            </a:r>
            <a:r>
              <a:rPr lang="en-US" dirty="0" smtClean="0">
                <a:solidFill>
                  <a:srgbClr val="FF0000"/>
                </a:solidFill>
              </a:rPr>
              <a:t>, char *name)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r>
              <a:rPr lang="en-US" dirty="0" smtClean="0"/>
              <a:t>	if (name[0] == '\0')            /* Standard output */</a:t>
            </a:r>
          </a:p>
          <a:p>
            <a:r>
              <a:rPr lang="en-US" dirty="0" smtClean="0"/>
              <a:t>	{</a:t>
            </a:r>
          </a:p>
          <a:p>
            <a:r>
              <a:rPr lang="en-US" dirty="0" smtClean="0"/>
              <a:t>	  </a:t>
            </a:r>
            <a:r>
              <a:rPr lang="en-US" dirty="0" err="1" smtClean="0"/>
              <a:t>printf</a:t>
            </a:r>
            <a:r>
              <a:rPr lang="en-US" dirty="0" smtClean="0"/>
              <a:t> (" %d ", </a:t>
            </a:r>
            <a:r>
              <a:rPr lang="en-US" dirty="0" err="1" smtClean="0"/>
              <a:t>val</a:t>
            </a:r>
            <a:r>
              <a:rPr lang="en-US" dirty="0" smtClean="0"/>
              <a:t>);</a:t>
            </a:r>
          </a:p>
          <a:p>
            <a:r>
              <a:rPr lang="en-US" dirty="0" smtClean="0"/>
              <a:t>	  return;</a:t>
            </a:r>
          </a:p>
          <a:p>
            <a:r>
              <a:rPr lang="en-US" dirty="0" smtClean="0"/>
              <a:t>	}</a:t>
            </a:r>
          </a:p>
          <a:p>
            <a:endParaRPr lang="en-US" dirty="0" smtClean="0"/>
          </a:p>
          <a:p>
            <a:r>
              <a:rPr lang="en-US" dirty="0" smtClean="0"/>
              <a:t>	for (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</a:t>
            </a:r>
            <a:r>
              <a:rPr lang="en-US" dirty="0" err="1" smtClean="0"/>
              <a:t>nfiles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r>
              <a:rPr lang="en-US" dirty="0" smtClean="0"/>
              <a:t>	  if (</a:t>
            </a:r>
            <a:r>
              <a:rPr lang="en-US" dirty="0" err="1" smtClean="0"/>
              <a:t>strcmp</a:t>
            </a:r>
            <a:r>
              <a:rPr lang="en-US" dirty="0" smtClean="0"/>
              <a:t>(filenames[</a:t>
            </a:r>
            <a:r>
              <a:rPr lang="en-US" dirty="0" err="1" smtClean="0"/>
              <a:t>i</a:t>
            </a:r>
            <a:r>
              <a:rPr lang="en-US" dirty="0" smtClean="0"/>
              <a:t>], name)==0)</a:t>
            </a:r>
          </a:p>
          <a:p>
            <a:r>
              <a:rPr lang="en-US" dirty="0" smtClean="0"/>
              <a:t>	  {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fprintf</a:t>
            </a:r>
            <a:r>
              <a:rPr lang="en-US" dirty="0" smtClean="0"/>
              <a:t> (files[</a:t>
            </a:r>
            <a:r>
              <a:rPr lang="en-US" dirty="0" err="1" smtClean="0"/>
              <a:t>i</a:t>
            </a:r>
            <a:r>
              <a:rPr lang="en-US" dirty="0" smtClean="0"/>
              <a:t>], "%d\n", </a:t>
            </a:r>
            <a:r>
              <a:rPr lang="en-US" dirty="0" err="1" smtClean="0"/>
              <a:t>val</a:t>
            </a:r>
            <a:r>
              <a:rPr lang="en-US" dirty="0" smtClean="0"/>
              <a:t>);</a:t>
            </a:r>
          </a:p>
          <a:p>
            <a:r>
              <a:rPr lang="en-US" dirty="0" smtClean="0"/>
              <a:t>		return;</a:t>
            </a:r>
          </a:p>
          <a:p>
            <a:r>
              <a:rPr lang="en-US" dirty="0" smtClean="0"/>
              <a:t>	  }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0" y="0"/>
            <a:ext cx="3283143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void </a:t>
            </a:r>
            <a:r>
              <a:rPr lang="en-US" b="1" dirty="0" err="1" smtClean="0">
                <a:solidFill>
                  <a:srgbClr val="FF0000"/>
                </a:solidFill>
              </a:rPr>
              <a:t>Outint</a:t>
            </a:r>
            <a:r>
              <a:rPr lang="en-US" b="1" dirty="0" smtClean="0">
                <a:solidFill>
                  <a:srgbClr val="FF0000"/>
                </a:solidFill>
              </a:rPr>
              <a:t> (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val</a:t>
            </a:r>
            <a:r>
              <a:rPr lang="en-US" b="1" dirty="0" smtClean="0">
                <a:solidFill>
                  <a:srgbClr val="FF0000"/>
                </a:solidFill>
              </a:rPr>
              <a:t>, char *name)</a:t>
            </a:r>
          </a:p>
        </p:txBody>
      </p:sp>
    </p:spTree>
    <p:extLst>
      <p:ext uri="{BB962C8B-B14F-4D97-AF65-F5344CB8AC3E}">
        <p14:creationId xmlns:p14="http://schemas.microsoft.com/office/powerpoint/2010/main" val="13038345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399" y="1582341"/>
            <a:ext cx="732174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/* New file name */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strcpy</a:t>
            </a:r>
            <a:r>
              <a:rPr lang="en-US" dirty="0" smtClean="0"/>
              <a:t> (filenames[</a:t>
            </a:r>
            <a:r>
              <a:rPr lang="en-US" dirty="0" err="1" smtClean="0"/>
              <a:t>nfiles</a:t>
            </a:r>
            <a:r>
              <a:rPr lang="en-US" dirty="0" smtClean="0"/>
              <a:t>], name);</a:t>
            </a:r>
          </a:p>
          <a:p>
            <a:r>
              <a:rPr lang="en-US" dirty="0" smtClean="0"/>
              <a:t>	files[</a:t>
            </a:r>
            <a:r>
              <a:rPr lang="en-US" dirty="0" err="1" smtClean="0"/>
              <a:t>nfiles</a:t>
            </a:r>
            <a:r>
              <a:rPr lang="en-US" dirty="0" smtClean="0"/>
              <a:t>] = </a:t>
            </a:r>
            <a:r>
              <a:rPr lang="en-US" dirty="0" err="1" smtClean="0"/>
              <a:t>fopen</a:t>
            </a:r>
            <a:r>
              <a:rPr lang="en-US" dirty="0" smtClean="0"/>
              <a:t> (name, "w");</a:t>
            </a:r>
          </a:p>
          <a:p>
            <a:r>
              <a:rPr lang="en-US" dirty="0" smtClean="0"/>
              <a:t>	if (files[</a:t>
            </a:r>
            <a:r>
              <a:rPr lang="en-US" dirty="0" err="1" smtClean="0"/>
              <a:t>nfiles</a:t>
            </a:r>
            <a:r>
              <a:rPr lang="en-US" dirty="0" smtClean="0"/>
              <a:t>] == NULL)</a:t>
            </a:r>
          </a:p>
          <a:p>
            <a:r>
              <a:rPr lang="en-US" dirty="0" smtClean="0"/>
              <a:t>	{</a:t>
            </a:r>
          </a:p>
          <a:p>
            <a:r>
              <a:rPr lang="en-US" dirty="0" smtClean="0"/>
              <a:t>	  </a:t>
            </a:r>
            <a:r>
              <a:rPr lang="en-US" dirty="0" err="1" smtClean="0"/>
              <a:t>fprintf</a:t>
            </a:r>
            <a:r>
              <a:rPr lang="en-US" dirty="0" smtClean="0"/>
              <a:t> (</a:t>
            </a:r>
            <a:r>
              <a:rPr lang="en-US" dirty="0" err="1" smtClean="0"/>
              <a:t>stderr</a:t>
            </a:r>
            <a:r>
              <a:rPr lang="en-US" dirty="0" smtClean="0"/>
              <a:t>, "File name '%s': ", name);</a:t>
            </a:r>
          </a:p>
          <a:p>
            <a:r>
              <a:rPr lang="en-US" dirty="0" smtClean="0"/>
              <a:t>	  </a:t>
            </a:r>
            <a:r>
              <a:rPr lang="en-US" dirty="0" err="1" smtClean="0"/>
              <a:t>myabort</a:t>
            </a:r>
            <a:r>
              <a:rPr lang="en-US" dirty="0" smtClean="0"/>
              <a:t> (0, "Cannot open output file.");</a:t>
            </a:r>
          </a:p>
          <a:p>
            <a:r>
              <a:rPr lang="en-US" dirty="0" smtClean="0"/>
              <a:t>	}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fprintf</a:t>
            </a:r>
            <a:r>
              <a:rPr lang="en-US" dirty="0" smtClean="0"/>
              <a:t> (files[</a:t>
            </a:r>
            <a:r>
              <a:rPr lang="en-US" dirty="0" err="1" smtClean="0"/>
              <a:t>nfiles</a:t>
            </a:r>
            <a:r>
              <a:rPr lang="en-US" dirty="0" smtClean="0"/>
              <a:t>], " %d ", </a:t>
            </a:r>
            <a:r>
              <a:rPr lang="en-US" dirty="0" err="1" smtClean="0"/>
              <a:t>val</a:t>
            </a:r>
            <a:r>
              <a:rPr lang="en-US" dirty="0" smtClean="0"/>
              <a:t>);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nfiles</a:t>
            </a:r>
            <a:r>
              <a:rPr lang="en-US" dirty="0" smtClean="0"/>
              <a:t>++;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0" y="0"/>
            <a:ext cx="3283143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void </a:t>
            </a:r>
            <a:r>
              <a:rPr lang="en-US" b="1" dirty="0" err="1" smtClean="0">
                <a:solidFill>
                  <a:srgbClr val="FF0000"/>
                </a:solidFill>
              </a:rPr>
              <a:t>Outint</a:t>
            </a:r>
            <a:r>
              <a:rPr lang="en-US" b="1" dirty="0" smtClean="0">
                <a:solidFill>
                  <a:srgbClr val="FF0000"/>
                </a:solidFill>
              </a:rPr>
              <a:t> (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val</a:t>
            </a:r>
            <a:r>
              <a:rPr lang="en-US" b="1" dirty="0" smtClean="0">
                <a:solidFill>
                  <a:srgbClr val="FF0000"/>
                </a:solidFill>
              </a:rPr>
              <a:t>, char *name)</a:t>
            </a:r>
          </a:p>
        </p:txBody>
      </p:sp>
    </p:spTree>
    <p:extLst>
      <p:ext uri="{BB962C8B-B14F-4D97-AF65-F5344CB8AC3E}">
        <p14:creationId xmlns:p14="http://schemas.microsoft.com/office/powerpoint/2010/main" val="11809653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289203"/>
            <a:ext cx="80010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err="1" smtClean="0">
                <a:solidFill>
                  <a:srgbClr val="FF0000"/>
                </a:solidFill>
              </a:rPr>
              <a:t>int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inint</a:t>
            </a:r>
            <a:r>
              <a:rPr lang="en-US" sz="1400" b="1" dirty="0" smtClean="0">
                <a:solidFill>
                  <a:srgbClr val="FF0000"/>
                </a:solidFill>
              </a:rPr>
              <a:t> (</a:t>
            </a:r>
            <a:r>
              <a:rPr lang="en-US" sz="1400" b="1" dirty="0" err="1" smtClean="0">
                <a:solidFill>
                  <a:srgbClr val="FF0000"/>
                </a:solidFill>
              </a:rPr>
              <a:t>int</a:t>
            </a:r>
            <a:r>
              <a:rPr lang="en-US" sz="1400" b="1" dirty="0" smtClean="0">
                <a:solidFill>
                  <a:srgbClr val="FF0000"/>
                </a:solidFill>
              </a:rPr>
              <a:t> *</a:t>
            </a:r>
            <a:r>
              <a:rPr lang="en-US" sz="1400" b="1" dirty="0" err="1" smtClean="0">
                <a:solidFill>
                  <a:srgbClr val="FF0000"/>
                </a:solidFill>
              </a:rPr>
              <a:t>val</a:t>
            </a:r>
            <a:r>
              <a:rPr lang="en-US" sz="1400" b="1" dirty="0" smtClean="0">
                <a:solidFill>
                  <a:srgbClr val="FF0000"/>
                </a:solidFill>
              </a:rPr>
              <a:t>, char *name)</a:t>
            </a:r>
          </a:p>
          <a:p>
            <a:r>
              <a:rPr lang="en-US" sz="1400" dirty="0" smtClean="0"/>
              <a:t>{</a:t>
            </a:r>
          </a:p>
          <a:p>
            <a:r>
              <a:rPr lang="en-US" sz="1400" dirty="0" smtClean="0"/>
              <a:t>	</a:t>
            </a:r>
            <a:r>
              <a:rPr lang="en-US" sz="1400" dirty="0" err="1" smtClean="0"/>
              <a:t>int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;</a:t>
            </a:r>
          </a:p>
          <a:p>
            <a:endParaRPr lang="en-US" sz="1400" dirty="0" smtClean="0"/>
          </a:p>
          <a:p>
            <a:r>
              <a:rPr lang="en-US" sz="1400" dirty="0" smtClean="0"/>
              <a:t>	if (name[0] == '\0')            </a:t>
            </a:r>
            <a:r>
              <a:rPr lang="en-US" sz="1400" dirty="0" smtClean="0">
                <a:solidFill>
                  <a:srgbClr val="0070C0"/>
                </a:solidFill>
              </a:rPr>
              <a:t>/* Standard input */</a:t>
            </a:r>
          </a:p>
          <a:p>
            <a:r>
              <a:rPr lang="en-US" sz="1400" dirty="0" smtClean="0"/>
              <a:t>	{</a:t>
            </a:r>
          </a:p>
          <a:p>
            <a:r>
              <a:rPr lang="en-US" sz="1400" dirty="0" smtClean="0"/>
              <a:t>	  </a:t>
            </a:r>
            <a:r>
              <a:rPr lang="en-US" sz="1400" dirty="0" err="1" smtClean="0"/>
              <a:t>scanf</a:t>
            </a:r>
            <a:r>
              <a:rPr lang="en-US" sz="1400" dirty="0" smtClean="0"/>
              <a:t> ("%d", </a:t>
            </a:r>
            <a:r>
              <a:rPr lang="en-US" sz="1400" dirty="0" err="1" smtClean="0"/>
              <a:t>val</a:t>
            </a:r>
            <a:r>
              <a:rPr lang="en-US" sz="1400" dirty="0" smtClean="0"/>
              <a:t>);</a:t>
            </a:r>
          </a:p>
          <a:p>
            <a:r>
              <a:rPr lang="en-US" sz="1400" dirty="0" smtClean="0"/>
              <a:t>	  return *</a:t>
            </a:r>
            <a:r>
              <a:rPr lang="en-US" sz="1400" dirty="0" err="1" smtClean="0"/>
              <a:t>val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	}</a:t>
            </a:r>
          </a:p>
          <a:p>
            <a:endParaRPr lang="en-US" sz="1400" dirty="0" smtClean="0"/>
          </a:p>
          <a:p>
            <a:r>
              <a:rPr lang="en-US" sz="1400" dirty="0" smtClean="0"/>
              <a:t>	for (</a:t>
            </a:r>
            <a:r>
              <a:rPr lang="en-US" sz="1400" dirty="0" err="1" smtClean="0"/>
              <a:t>i</a:t>
            </a:r>
            <a:r>
              <a:rPr lang="en-US" sz="1400" dirty="0" smtClean="0"/>
              <a:t>=0; </a:t>
            </a:r>
            <a:r>
              <a:rPr lang="en-US" sz="1400" dirty="0" err="1" smtClean="0"/>
              <a:t>i</a:t>
            </a:r>
            <a:r>
              <a:rPr lang="en-US" sz="1400" dirty="0" smtClean="0"/>
              <a:t>&lt;</a:t>
            </a:r>
            <a:r>
              <a:rPr lang="en-US" sz="1400" dirty="0" err="1" smtClean="0"/>
              <a:t>nfiles</a:t>
            </a:r>
            <a:r>
              <a:rPr lang="en-US" sz="1400" dirty="0" smtClean="0"/>
              <a:t>; </a:t>
            </a:r>
            <a:r>
              <a:rPr lang="en-US" sz="1400" dirty="0" err="1" smtClean="0"/>
              <a:t>i</a:t>
            </a:r>
            <a:r>
              <a:rPr lang="en-US" sz="1400" dirty="0" smtClean="0"/>
              <a:t>++)</a:t>
            </a:r>
          </a:p>
          <a:p>
            <a:r>
              <a:rPr lang="en-US" sz="1400" dirty="0" smtClean="0"/>
              <a:t>	  if (</a:t>
            </a:r>
            <a:r>
              <a:rPr lang="en-US" sz="1400" dirty="0" err="1" smtClean="0"/>
              <a:t>strcmp</a:t>
            </a:r>
            <a:r>
              <a:rPr lang="en-US" sz="1400" dirty="0" smtClean="0"/>
              <a:t>(filenames[</a:t>
            </a:r>
            <a:r>
              <a:rPr lang="en-US" sz="1400" dirty="0" err="1" smtClean="0"/>
              <a:t>i</a:t>
            </a:r>
            <a:r>
              <a:rPr lang="en-US" sz="1400" dirty="0" smtClean="0"/>
              <a:t>], name)==0)</a:t>
            </a:r>
          </a:p>
          <a:p>
            <a:r>
              <a:rPr lang="en-US" sz="1400" dirty="0" smtClean="0"/>
              <a:t>	  {</a:t>
            </a:r>
          </a:p>
          <a:p>
            <a:r>
              <a:rPr lang="en-US" sz="1400" dirty="0" smtClean="0"/>
              <a:t>		</a:t>
            </a:r>
            <a:r>
              <a:rPr lang="en-US" sz="1400" dirty="0" err="1" smtClean="0"/>
              <a:t>fscanf</a:t>
            </a:r>
            <a:r>
              <a:rPr lang="en-US" sz="1400" dirty="0" smtClean="0"/>
              <a:t> (files[</a:t>
            </a:r>
            <a:r>
              <a:rPr lang="en-US" sz="1400" dirty="0" err="1" smtClean="0"/>
              <a:t>i</a:t>
            </a:r>
            <a:r>
              <a:rPr lang="en-US" sz="1400" dirty="0" smtClean="0"/>
              <a:t>], "%d\n", </a:t>
            </a:r>
            <a:r>
              <a:rPr lang="en-US" sz="1400" dirty="0" err="1" smtClean="0"/>
              <a:t>val</a:t>
            </a:r>
            <a:r>
              <a:rPr lang="en-US" sz="1400" dirty="0" smtClean="0"/>
              <a:t>);</a:t>
            </a:r>
          </a:p>
          <a:p>
            <a:r>
              <a:rPr lang="en-US" sz="1400" dirty="0" smtClean="0"/>
              <a:t>		return *</a:t>
            </a:r>
            <a:r>
              <a:rPr lang="en-US" sz="1400" dirty="0" err="1" smtClean="0"/>
              <a:t>val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	  }</a:t>
            </a:r>
          </a:p>
          <a:p>
            <a:endParaRPr lang="en-US" sz="1400" dirty="0" smtClean="0">
              <a:solidFill>
                <a:srgbClr val="0070C0"/>
              </a:solidFill>
            </a:endParaRPr>
          </a:p>
          <a:p>
            <a:r>
              <a:rPr lang="en-US" sz="1400" dirty="0" smtClean="0">
                <a:solidFill>
                  <a:srgbClr val="0070C0"/>
                </a:solidFill>
              </a:rPr>
              <a:t>/* New input file */</a:t>
            </a:r>
          </a:p>
          <a:p>
            <a:r>
              <a:rPr lang="en-US" sz="1400" dirty="0" smtClean="0"/>
              <a:t>	</a:t>
            </a:r>
            <a:r>
              <a:rPr lang="en-US" sz="1400" dirty="0" err="1" smtClean="0"/>
              <a:t>strcpy</a:t>
            </a:r>
            <a:r>
              <a:rPr lang="en-US" sz="1400" dirty="0" smtClean="0"/>
              <a:t> (filenames[</a:t>
            </a:r>
            <a:r>
              <a:rPr lang="en-US" sz="1400" dirty="0" err="1" smtClean="0"/>
              <a:t>nfiles</a:t>
            </a:r>
            <a:r>
              <a:rPr lang="en-US" sz="1400" dirty="0" smtClean="0"/>
              <a:t>], name);</a:t>
            </a:r>
          </a:p>
          <a:p>
            <a:r>
              <a:rPr lang="en-US" sz="1400" dirty="0" smtClean="0"/>
              <a:t>	files[</a:t>
            </a:r>
            <a:r>
              <a:rPr lang="en-US" sz="1400" dirty="0" err="1" smtClean="0"/>
              <a:t>nfiles</a:t>
            </a:r>
            <a:r>
              <a:rPr lang="en-US" sz="1400" dirty="0" smtClean="0"/>
              <a:t>] = </a:t>
            </a:r>
            <a:r>
              <a:rPr lang="en-US" sz="1400" dirty="0" err="1" smtClean="0"/>
              <a:t>fopen</a:t>
            </a:r>
            <a:r>
              <a:rPr lang="en-US" sz="1400" dirty="0" smtClean="0"/>
              <a:t> (name, "r");</a:t>
            </a:r>
          </a:p>
          <a:p>
            <a:r>
              <a:rPr lang="en-US" sz="1400" dirty="0" smtClean="0"/>
              <a:t>	if (files[</a:t>
            </a:r>
            <a:r>
              <a:rPr lang="en-US" sz="1400" dirty="0" err="1" smtClean="0"/>
              <a:t>nfiles</a:t>
            </a:r>
            <a:r>
              <a:rPr lang="en-US" sz="1400" dirty="0" smtClean="0"/>
              <a:t>] == NULL)</a:t>
            </a:r>
          </a:p>
          <a:p>
            <a:r>
              <a:rPr lang="en-US" sz="1400" dirty="0" smtClean="0"/>
              <a:t>	{</a:t>
            </a:r>
          </a:p>
          <a:p>
            <a:r>
              <a:rPr lang="en-US" sz="1400" dirty="0" smtClean="0"/>
              <a:t>	  </a:t>
            </a:r>
            <a:r>
              <a:rPr lang="en-US" sz="1400" dirty="0" err="1" smtClean="0"/>
              <a:t>fprintf</a:t>
            </a:r>
            <a:r>
              <a:rPr lang="en-US" sz="1400" dirty="0" smtClean="0"/>
              <a:t> (</a:t>
            </a:r>
            <a:r>
              <a:rPr lang="en-US" sz="1400" dirty="0" err="1" smtClean="0"/>
              <a:t>stderr</a:t>
            </a:r>
            <a:r>
              <a:rPr lang="en-US" sz="1400" dirty="0" smtClean="0"/>
              <a:t>, "File name '%s': ", name);</a:t>
            </a:r>
          </a:p>
          <a:p>
            <a:r>
              <a:rPr lang="en-US" sz="1400" dirty="0" smtClean="0"/>
              <a:t>	  </a:t>
            </a:r>
            <a:r>
              <a:rPr lang="en-US" sz="1400" dirty="0" err="1" smtClean="0"/>
              <a:t>myabort</a:t>
            </a:r>
            <a:r>
              <a:rPr lang="en-US" sz="1400" dirty="0" smtClean="0"/>
              <a:t> (0, "Cannot open input file.");</a:t>
            </a:r>
          </a:p>
          <a:p>
            <a:r>
              <a:rPr lang="en-US" sz="1400" dirty="0" smtClean="0"/>
              <a:t>	}</a:t>
            </a:r>
          </a:p>
          <a:p>
            <a:r>
              <a:rPr lang="en-US" sz="1400" dirty="0" smtClean="0"/>
              <a:t>	</a:t>
            </a:r>
            <a:r>
              <a:rPr lang="en-US" sz="1400" dirty="0" err="1" smtClean="0"/>
              <a:t>fscanf</a:t>
            </a:r>
            <a:r>
              <a:rPr lang="en-US" sz="1400" dirty="0" smtClean="0"/>
              <a:t> (files[</a:t>
            </a:r>
            <a:r>
              <a:rPr lang="en-US" sz="1400" dirty="0" err="1" smtClean="0"/>
              <a:t>nfiles</a:t>
            </a:r>
            <a:r>
              <a:rPr lang="en-US" sz="1400" dirty="0" smtClean="0"/>
              <a:t>], " %d ", </a:t>
            </a:r>
            <a:r>
              <a:rPr lang="en-US" sz="1400" dirty="0" err="1" smtClean="0"/>
              <a:t>val</a:t>
            </a:r>
            <a:r>
              <a:rPr lang="en-US" sz="1400" dirty="0" smtClean="0"/>
              <a:t>);</a:t>
            </a:r>
          </a:p>
          <a:p>
            <a:r>
              <a:rPr lang="en-US" sz="1400" dirty="0" smtClean="0"/>
              <a:t>	</a:t>
            </a:r>
            <a:r>
              <a:rPr lang="en-US" sz="1400" dirty="0" err="1" smtClean="0"/>
              <a:t>nfiles</a:t>
            </a:r>
            <a:r>
              <a:rPr lang="en-US" sz="1400" dirty="0" smtClean="0"/>
              <a:t>++;</a:t>
            </a:r>
          </a:p>
          <a:p>
            <a:r>
              <a:rPr lang="en-US" sz="1400" dirty="0" smtClean="0"/>
              <a:t>	return *</a:t>
            </a:r>
            <a:r>
              <a:rPr lang="en-US" sz="1400" dirty="0" err="1" smtClean="0"/>
              <a:t>val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}</a:t>
            </a:r>
            <a:endParaRPr lang="en-US" sz="1400" dirty="0"/>
          </a:p>
        </p:txBody>
      </p:sp>
      <p:sp>
        <p:nvSpPr>
          <p:cNvPr id="3" name="Rectangle 2"/>
          <p:cNvSpPr/>
          <p:nvPr/>
        </p:nvSpPr>
        <p:spPr>
          <a:xfrm>
            <a:off x="4572000" y="0"/>
            <a:ext cx="3283143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void </a:t>
            </a:r>
            <a:r>
              <a:rPr lang="en-US" b="1" dirty="0" err="1" smtClean="0">
                <a:solidFill>
                  <a:srgbClr val="FF0000"/>
                </a:solidFill>
              </a:rPr>
              <a:t>Outint</a:t>
            </a:r>
            <a:r>
              <a:rPr lang="en-US" b="1" dirty="0" smtClean="0">
                <a:solidFill>
                  <a:srgbClr val="FF0000"/>
                </a:solidFill>
              </a:rPr>
              <a:t> (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val</a:t>
            </a:r>
            <a:r>
              <a:rPr lang="en-US" b="1" dirty="0" smtClean="0">
                <a:solidFill>
                  <a:srgbClr val="FF0000"/>
                </a:solidFill>
              </a:rPr>
              <a:t>, char *name)</a:t>
            </a:r>
          </a:p>
        </p:txBody>
      </p:sp>
    </p:spTree>
    <p:extLst>
      <p:ext uri="{BB962C8B-B14F-4D97-AF65-F5344CB8AC3E}">
        <p14:creationId xmlns:p14="http://schemas.microsoft.com/office/powerpoint/2010/main" val="6512502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2305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72271"/>
            <a:ext cx="6248400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IMAGE </a:t>
            </a:r>
            <a:r>
              <a:rPr lang="en-US" sz="1600" dirty="0" err="1" smtClean="0">
                <a:solidFill>
                  <a:srgbClr val="FF0000"/>
                </a:solidFill>
              </a:rPr>
              <a:t>ImageGen</a:t>
            </a:r>
            <a:r>
              <a:rPr lang="en-US" sz="1600" dirty="0" smtClean="0">
                <a:solidFill>
                  <a:srgbClr val="FF0000"/>
                </a:solidFill>
              </a:rPr>
              <a:t> (PIXEL p1, PIXEL p2, char *s)</a:t>
            </a:r>
          </a:p>
          <a:p>
            <a:r>
              <a:rPr lang="en-US" sz="1600" dirty="0" smtClean="0"/>
              <a:t>{</a:t>
            </a:r>
          </a:p>
          <a:p>
            <a:r>
              <a:rPr lang="en-US" sz="1600" dirty="0" smtClean="0"/>
              <a:t>	</a:t>
            </a:r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 err="1" smtClean="0"/>
              <a:t>i,j,k</a:t>
            </a:r>
            <a:r>
              <a:rPr lang="en-US" sz="1600" dirty="0" smtClean="0"/>
              <a:t>;</a:t>
            </a:r>
          </a:p>
          <a:p>
            <a:r>
              <a:rPr lang="en-US" sz="1600" dirty="0" smtClean="0"/>
              <a:t>	IMAGE t;</a:t>
            </a:r>
          </a:p>
          <a:p>
            <a:endParaRPr lang="en-US" sz="1600" dirty="0" smtClean="0"/>
          </a:p>
          <a:p>
            <a:r>
              <a:rPr lang="en-US" sz="1600" dirty="0" smtClean="0"/>
              <a:t>	t = </a:t>
            </a:r>
            <a:r>
              <a:rPr lang="en-US" sz="1600" dirty="0" err="1" smtClean="0"/>
              <a:t>newimage</a:t>
            </a:r>
            <a:r>
              <a:rPr lang="en-US" sz="1600" dirty="0" smtClean="0"/>
              <a:t> (p1-&gt;row, p1-&gt;col);</a:t>
            </a:r>
          </a:p>
          <a:p>
            <a:r>
              <a:rPr lang="en-US" sz="1600" dirty="0" smtClean="0"/>
              <a:t>	t-&gt;info-&gt;</a:t>
            </a:r>
            <a:r>
              <a:rPr lang="en-US" sz="1600" dirty="0" err="1" smtClean="0"/>
              <a:t>oi</a:t>
            </a:r>
            <a:r>
              <a:rPr lang="en-US" sz="1600" dirty="0" smtClean="0"/>
              <a:t> = p2-&gt;row;</a:t>
            </a:r>
          </a:p>
          <a:p>
            <a:r>
              <a:rPr lang="en-US" sz="1600" dirty="0" smtClean="0"/>
              <a:t>	t-&gt;info-&gt;</a:t>
            </a:r>
            <a:r>
              <a:rPr lang="en-US" sz="1600" dirty="0" err="1" smtClean="0"/>
              <a:t>oj</a:t>
            </a:r>
            <a:r>
              <a:rPr lang="en-US" sz="1600" dirty="0" smtClean="0"/>
              <a:t> = p2-&gt;col;</a:t>
            </a:r>
          </a:p>
          <a:p>
            <a:r>
              <a:rPr lang="en-US" sz="1600" dirty="0" smtClean="0"/>
              <a:t>	k = 0;</a:t>
            </a:r>
          </a:p>
          <a:p>
            <a:r>
              <a:rPr lang="en-US" sz="1600" dirty="0" smtClean="0"/>
              <a:t>	for (</a:t>
            </a:r>
            <a:r>
              <a:rPr lang="en-US" sz="1600" dirty="0" err="1" smtClean="0"/>
              <a:t>i</a:t>
            </a:r>
            <a:r>
              <a:rPr lang="en-US" sz="1600" dirty="0" smtClean="0"/>
              <a:t>=0; </a:t>
            </a:r>
            <a:r>
              <a:rPr lang="en-US" sz="1600" dirty="0" err="1" smtClean="0"/>
              <a:t>i</a:t>
            </a:r>
            <a:r>
              <a:rPr lang="en-US" sz="1600" dirty="0" smtClean="0"/>
              <a:t>&lt;p1-&gt;row; </a:t>
            </a:r>
            <a:r>
              <a:rPr lang="en-US" sz="1600" dirty="0" err="1" smtClean="0"/>
              <a:t>i</a:t>
            </a:r>
            <a:r>
              <a:rPr lang="en-US" sz="1600" dirty="0" smtClean="0"/>
              <a:t>++)</a:t>
            </a:r>
          </a:p>
          <a:p>
            <a:r>
              <a:rPr lang="en-US" sz="1600" dirty="0" smtClean="0"/>
              <a:t>	  for (j=0; j&lt;p1-&gt;col; j++)</a:t>
            </a:r>
          </a:p>
          <a:p>
            <a:r>
              <a:rPr lang="en-US" sz="1600" dirty="0" smtClean="0"/>
              <a:t>	  {</a:t>
            </a:r>
          </a:p>
          <a:p>
            <a:r>
              <a:rPr lang="en-US" sz="1600" dirty="0" smtClean="0"/>
              <a:t>	    if (s[k] == '1') t-&gt;data[</a:t>
            </a:r>
            <a:r>
              <a:rPr lang="en-US" sz="1600" dirty="0" err="1" smtClean="0"/>
              <a:t>i</a:t>
            </a:r>
            <a:r>
              <a:rPr lang="en-US" sz="1600" dirty="0" smtClean="0"/>
              <a:t>][j] = 1;</a:t>
            </a:r>
          </a:p>
          <a:p>
            <a:r>
              <a:rPr lang="en-US" sz="1600" dirty="0" smtClean="0"/>
              <a:t>	    else if (s[k] == '2') t-&gt;data[</a:t>
            </a:r>
            <a:r>
              <a:rPr lang="en-US" sz="1600" dirty="0" err="1" smtClean="0"/>
              <a:t>i</a:t>
            </a:r>
            <a:r>
              <a:rPr lang="en-US" sz="1600" dirty="0" smtClean="0"/>
              <a:t>][j] = 2;</a:t>
            </a:r>
          </a:p>
          <a:p>
            <a:r>
              <a:rPr lang="en-US" sz="1600" dirty="0" smtClean="0"/>
              <a:t>	    else if (s[k] == '3') t-&gt;data[</a:t>
            </a:r>
            <a:r>
              <a:rPr lang="en-US" sz="1600" dirty="0" err="1" smtClean="0"/>
              <a:t>i</a:t>
            </a:r>
            <a:r>
              <a:rPr lang="en-US" sz="1600" dirty="0" smtClean="0"/>
              <a:t>][j] = 3;</a:t>
            </a:r>
          </a:p>
          <a:p>
            <a:r>
              <a:rPr lang="en-US" sz="1600" dirty="0" smtClean="0"/>
              <a:t>	    else if (s[k] == '4') t-&gt;data[</a:t>
            </a:r>
            <a:r>
              <a:rPr lang="en-US" sz="1600" dirty="0" err="1" smtClean="0"/>
              <a:t>i</a:t>
            </a:r>
            <a:r>
              <a:rPr lang="en-US" sz="1600" dirty="0" smtClean="0"/>
              <a:t>][j] = 4;</a:t>
            </a:r>
          </a:p>
          <a:p>
            <a:r>
              <a:rPr lang="en-US" sz="1600" dirty="0" smtClean="0"/>
              <a:t>	    else if (s[k] == '5') t-&gt;data[</a:t>
            </a:r>
            <a:r>
              <a:rPr lang="en-US" sz="1600" dirty="0" err="1" smtClean="0"/>
              <a:t>i</a:t>
            </a:r>
            <a:r>
              <a:rPr lang="en-US" sz="1600" dirty="0" smtClean="0"/>
              <a:t>][j] = 5;</a:t>
            </a:r>
          </a:p>
          <a:p>
            <a:r>
              <a:rPr lang="en-US" sz="1600" dirty="0" smtClean="0"/>
              <a:t>	    else if (s[k] == '6') t-&gt;data[</a:t>
            </a:r>
            <a:r>
              <a:rPr lang="en-US" sz="1600" dirty="0" err="1" smtClean="0"/>
              <a:t>i</a:t>
            </a:r>
            <a:r>
              <a:rPr lang="en-US" sz="1600" dirty="0" smtClean="0"/>
              <a:t>][j] = 6;</a:t>
            </a:r>
          </a:p>
          <a:p>
            <a:r>
              <a:rPr lang="en-US" sz="1600" dirty="0" smtClean="0"/>
              <a:t>	    else if (s[k] == '7') t-&gt;data[</a:t>
            </a:r>
            <a:r>
              <a:rPr lang="en-US" sz="1600" dirty="0" err="1" smtClean="0"/>
              <a:t>i</a:t>
            </a:r>
            <a:r>
              <a:rPr lang="en-US" sz="1600" dirty="0" smtClean="0"/>
              <a:t>][j] = 7;</a:t>
            </a:r>
          </a:p>
          <a:p>
            <a:r>
              <a:rPr lang="en-US" sz="1600" dirty="0" smtClean="0"/>
              <a:t>	    else if (s[k] == '8') t-&gt;data[</a:t>
            </a:r>
            <a:r>
              <a:rPr lang="en-US" sz="1600" dirty="0" err="1" smtClean="0"/>
              <a:t>i</a:t>
            </a:r>
            <a:r>
              <a:rPr lang="en-US" sz="1600" dirty="0" smtClean="0"/>
              <a:t>][j] = 8;</a:t>
            </a:r>
          </a:p>
          <a:p>
            <a:r>
              <a:rPr lang="en-US" sz="1600" dirty="0" smtClean="0"/>
              <a:t>	    else if (s[k] == '9') t-&gt;data[</a:t>
            </a:r>
            <a:r>
              <a:rPr lang="en-US" sz="1600" dirty="0" err="1" smtClean="0"/>
              <a:t>i</a:t>
            </a:r>
            <a:r>
              <a:rPr lang="en-US" sz="1600" dirty="0" smtClean="0"/>
              <a:t>][j] = 9;</a:t>
            </a:r>
          </a:p>
          <a:p>
            <a:r>
              <a:rPr lang="en-US" sz="1600" dirty="0" smtClean="0"/>
              <a:t>		else t-&gt;data[</a:t>
            </a:r>
            <a:r>
              <a:rPr lang="en-US" sz="1600" dirty="0" err="1" smtClean="0"/>
              <a:t>i</a:t>
            </a:r>
            <a:r>
              <a:rPr lang="en-US" sz="1600" dirty="0" smtClean="0"/>
              <a:t>][j] = 0;</a:t>
            </a:r>
          </a:p>
          <a:p>
            <a:r>
              <a:rPr lang="en-US" sz="1600" dirty="0" smtClean="0"/>
              <a:t>	    k++;</a:t>
            </a:r>
          </a:p>
          <a:p>
            <a:r>
              <a:rPr lang="en-US" sz="1600" dirty="0" smtClean="0"/>
              <a:t>	  }</a:t>
            </a:r>
          </a:p>
          <a:p>
            <a:r>
              <a:rPr lang="en-US" sz="1600" dirty="0" smtClean="0"/>
              <a:t>	return t;</a:t>
            </a:r>
          </a:p>
          <a:p>
            <a:r>
              <a:rPr lang="en-US" sz="1600" dirty="0" smtClean="0"/>
              <a:t>}</a:t>
            </a:r>
            <a:endParaRPr lang="en-US" sz="1600" dirty="0"/>
          </a:p>
        </p:txBody>
      </p:sp>
      <p:sp>
        <p:nvSpPr>
          <p:cNvPr id="3" name="Rectangle 2"/>
          <p:cNvSpPr/>
          <p:nvPr/>
        </p:nvSpPr>
        <p:spPr>
          <a:xfrm>
            <a:off x="4551589" y="685800"/>
            <a:ext cx="4592411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IMAGE </a:t>
            </a:r>
            <a:r>
              <a:rPr lang="en-US" b="1" dirty="0" err="1" smtClean="0">
                <a:solidFill>
                  <a:srgbClr val="FF0000"/>
                </a:solidFill>
              </a:rPr>
              <a:t>ImageGen</a:t>
            </a:r>
            <a:r>
              <a:rPr lang="en-US" b="1" dirty="0" smtClean="0">
                <a:solidFill>
                  <a:srgbClr val="FF0000"/>
                </a:solidFill>
              </a:rPr>
              <a:t> (PIXEL p1, PIXEL p2, char *s)</a:t>
            </a:r>
          </a:p>
        </p:txBody>
      </p:sp>
    </p:spTree>
    <p:extLst>
      <p:ext uri="{BB962C8B-B14F-4D97-AF65-F5344CB8AC3E}">
        <p14:creationId xmlns:p14="http://schemas.microsoft.com/office/powerpoint/2010/main" val="3025845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49959"/>
            <a:ext cx="792480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rgbClr val="0070C0"/>
                </a:solidFill>
              </a:rPr>
              <a:t>/* Grey level morphological operators */</a:t>
            </a:r>
          </a:p>
          <a:p>
            <a:endParaRPr lang="en-US" sz="1200" dirty="0" smtClean="0"/>
          </a:p>
          <a:p>
            <a:r>
              <a:rPr lang="en-US" sz="1200" dirty="0" smtClean="0"/>
              <a:t>#define MAX</a:t>
            </a:r>
          </a:p>
          <a:p>
            <a:r>
              <a:rPr lang="en-US" sz="1200" dirty="0" smtClean="0"/>
              <a:t>#include "</a:t>
            </a:r>
            <a:r>
              <a:rPr lang="en-US" sz="1200" dirty="0" err="1" smtClean="0"/>
              <a:t>maxg.h</a:t>
            </a:r>
            <a:r>
              <a:rPr lang="en-US" sz="1200" dirty="0" smtClean="0"/>
              <a:t>"</a:t>
            </a:r>
          </a:p>
          <a:p>
            <a:r>
              <a:rPr lang="en-US" sz="1200" dirty="0" smtClean="0"/>
              <a:t>FILE *files[20];</a:t>
            </a:r>
          </a:p>
          <a:p>
            <a:r>
              <a:rPr lang="en-US" sz="1200" dirty="0" smtClean="0"/>
              <a:t>char *filenames[64];</a:t>
            </a:r>
          </a:p>
          <a:p>
            <a:r>
              <a:rPr lang="en-US" sz="1200" dirty="0" err="1" smtClean="0"/>
              <a:t>int</a:t>
            </a:r>
            <a:r>
              <a:rPr lang="en-US" sz="1200" dirty="0" smtClean="0"/>
              <a:t> </a:t>
            </a:r>
            <a:r>
              <a:rPr lang="en-US" sz="1200" dirty="0" err="1" smtClean="0"/>
              <a:t>nfiles</a:t>
            </a:r>
            <a:r>
              <a:rPr lang="en-US" sz="1200" dirty="0" smtClean="0"/>
              <a:t> = 0;</a:t>
            </a:r>
          </a:p>
          <a:p>
            <a:endParaRPr lang="en-US" sz="1200" dirty="0" smtClean="0"/>
          </a:p>
          <a:p>
            <a:r>
              <a:rPr lang="en-US" sz="1200" dirty="0" smtClean="0">
                <a:solidFill>
                  <a:srgbClr val="FF0000"/>
                </a:solidFill>
              </a:rPr>
              <a:t>IMAGE Dilate </a:t>
            </a:r>
            <a:r>
              <a:rPr lang="en-US" sz="1200" dirty="0" smtClean="0"/>
              <a:t>(IMAGE a, IMAGE se)</a:t>
            </a:r>
          </a:p>
          <a:p>
            <a:r>
              <a:rPr lang="en-US" sz="1600" b="1" dirty="0" smtClean="0">
                <a:solidFill>
                  <a:srgbClr val="00B050"/>
                </a:solidFill>
              </a:rPr>
              <a:t>{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int</a:t>
            </a:r>
            <a:r>
              <a:rPr lang="en-US" sz="1200" dirty="0" smtClean="0"/>
              <a:t> </a:t>
            </a:r>
            <a:r>
              <a:rPr lang="en-US" sz="1200" dirty="0" err="1" smtClean="0"/>
              <a:t>i,j,ii,jj,k,n,m</a:t>
            </a:r>
            <a:r>
              <a:rPr lang="en-US" sz="1200" dirty="0" smtClean="0"/>
              <a:t>;</a:t>
            </a:r>
          </a:p>
          <a:p>
            <a:r>
              <a:rPr lang="en-US" sz="1200" dirty="0" smtClean="0"/>
              <a:t>	</a:t>
            </a:r>
            <a:r>
              <a:rPr lang="en-US" sz="1200" dirty="0" smtClean="0">
                <a:solidFill>
                  <a:srgbClr val="FF0000"/>
                </a:solidFill>
              </a:rPr>
              <a:t>IMAGE b;</a:t>
            </a:r>
          </a:p>
          <a:p>
            <a:endParaRPr lang="en-US" sz="1200" dirty="0" smtClean="0"/>
          </a:p>
          <a:p>
            <a:r>
              <a:rPr lang="en-US" sz="1200" dirty="0" smtClean="0"/>
              <a:t>	</a:t>
            </a:r>
            <a:r>
              <a:rPr lang="en-US" sz="1200" b="1" dirty="0" smtClean="0">
                <a:solidFill>
                  <a:srgbClr val="FF0000"/>
                </a:solidFill>
              </a:rPr>
              <a:t>b</a:t>
            </a:r>
            <a:r>
              <a:rPr lang="en-US" sz="1200" dirty="0" smtClean="0"/>
              <a:t> = </a:t>
            </a:r>
            <a:r>
              <a:rPr lang="en-US" sz="1200" dirty="0" err="1" smtClean="0">
                <a:solidFill>
                  <a:srgbClr val="FF0000"/>
                </a:solidFill>
              </a:rPr>
              <a:t>newimage</a:t>
            </a:r>
            <a:r>
              <a:rPr lang="en-US" sz="1200" dirty="0" smtClean="0">
                <a:solidFill>
                  <a:srgbClr val="FF0000"/>
                </a:solidFill>
              </a:rPr>
              <a:t> </a:t>
            </a:r>
            <a:r>
              <a:rPr lang="en-US" sz="1200" dirty="0" smtClean="0"/>
              <a:t>(a-&gt;info-&gt;</a:t>
            </a:r>
            <a:r>
              <a:rPr lang="en-US" sz="1200" dirty="0" smtClean="0">
                <a:solidFill>
                  <a:srgbClr val="00B050"/>
                </a:solidFill>
              </a:rPr>
              <a:t>nr</a:t>
            </a:r>
            <a:r>
              <a:rPr lang="en-US" sz="1200" dirty="0" smtClean="0"/>
              <a:t>, a-&gt;info-&gt;</a:t>
            </a:r>
            <a:r>
              <a:rPr lang="en-US" sz="1200" dirty="0" err="1" smtClean="0">
                <a:solidFill>
                  <a:srgbClr val="00B050"/>
                </a:solidFill>
              </a:rPr>
              <a:t>nc</a:t>
            </a:r>
            <a:r>
              <a:rPr lang="en-US" sz="1200" dirty="0" smtClean="0"/>
              <a:t>);</a:t>
            </a:r>
          </a:p>
          <a:p>
            <a:r>
              <a:rPr lang="en-US" sz="1200" dirty="0" smtClean="0"/>
              <a:t>	for (</a:t>
            </a:r>
            <a:r>
              <a:rPr lang="en-US" sz="1200" dirty="0" err="1" smtClean="0"/>
              <a:t>i</a:t>
            </a:r>
            <a:r>
              <a:rPr lang="en-US" sz="1200" dirty="0" smtClean="0"/>
              <a:t>=0; </a:t>
            </a:r>
            <a:r>
              <a:rPr lang="en-US" sz="1200" dirty="0" err="1" smtClean="0"/>
              <a:t>i</a:t>
            </a:r>
            <a:r>
              <a:rPr lang="en-US" sz="1200" dirty="0" smtClean="0"/>
              <a:t>&lt;a-&gt;info-&gt;nr; </a:t>
            </a:r>
            <a:r>
              <a:rPr lang="en-US" sz="1200" dirty="0" err="1" smtClean="0"/>
              <a:t>i</a:t>
            </a:r>
            <a:r>
              <a:rPr lang="en-US" sz="1200" dirty="0" smtClean="0"/>
              <a:t>++)</a:t>
            </a:r>
          </a:p>
          <a:p>
            <a:r>
              <a:rPr lang="en-US" sz="1200" dirty="0" smtClean="0"/>
              <a:t>	  for (j=0; j&lt;a-&gt;info-&gt;</a:t>
            </a:r>
            <a:r>
              <a:rPr lang="en-US" sz="1200" dirty="0" err="1" smtClean="0"/>
              <a:t>nc</a:t>
            </a:r>
            <a:r>
              <a:rPr lang="en-US" sz="1200" dirty="0" smtClean="0"/>
              <a:t>; j++)</a:t>
            </a:r>
          </a:p>
          <a:p>
            <a:r>
              <a:rPr lang="en-US" sz="1200" dirty="0" smtClean="0"/>
              <a:t>	</a:t>
            </a:r>
            <a:r>
              <a:rPr lang="en-US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{</a:t>
            </a:r>
          </a:p>
          <a:p>
            <a:r>
              <a:rPr lang="en-US" sz="1200" dirty="0" smtClean="0"/>
              <a:t>	    k = -10000;</a:t>
            </a:r>
          </a:p>
          <a:p>
            <a:r>
              <a:rPr lang="en-US" sz="1200" dirty="0" smtClean="0"/>
              <a:t>	    for (ii=0; ii&lt;se-&gt;info-&gt;nr; ii++)</a:t>
            </a:r>
          </a:p>
          <a:p>
            <a:r>
              <a:rPr lang="en-US" sz="1200" dirty="0" smtClean="0"/>
              <a:t>	      for (</a:t>
            </a:r>
            <a:r>
              <a:rPr lang="en-US" sz="1200" dirty="0" err="1" smtClean="0"/>
              <a:t>jj</a:t>
            </a:r>
            <a:r>
              <a:rPr lang="en-US" sz="1200" dirty="0" smtClean="0"/>
              <a:t>=0; </a:t>
            </a:r>
            <a:r>
              <a:rPr lang="en-US" sz="1200" dirty="0" err="1" smtClean="0"/>
              <a:t>jj</a:t>
            </a:r>
            <a:r>
              <a:rPr lang="en-US" sz="1200" dirty="0" smtClean="0"/>
              <a:t>&lt;se-&gt;info-&gt;</a:t>
            </a:r>
            <a:r>
              <a:rPr lang="en-US" sz="1200" dirty="0" err="1" smtClean="0"/>
              <a:t>nc</a:t>
            </a:r>
            <a:r>
              <a:rPr lang="en-US" sz="1200" dirty="0" smtClean="0"/>
              <a:t>; </a:t>
            </a:r>
            <a:r>
              <a:rPr lang="en-US" sz="1200" dirty="0" err="1" smtClean="0"/>
              <a:t>jj</a:t>
            </a:r>
            <a:r>
              <a:rPr lang="en-US" sz="1200" dirty="0" smtClean="0"/>
              <a:t>++)</a:t>
            </a:r>
          </a:p>
          <a:p>
            <a:r>
              <a:rPr lang="en-US" sz="1200" dirty="0" smtClean="0"/>
              <a:t>	      {</a:t>
            </a:r>
          </a:p>
          <a:p>
            <a:r>
              <a:rPr lang="en-US" sz="1200" dirty="0" smtClean="0"/>
              <a:t>		if </a:t>
            </a:r>
            <a:r>
              <a:rPr lang="en-US" sz="1200" dirty="0" smtClean="0">
                <a:solidFill>
                  <a:srgbClr val="00B050"/>
                </a:solidFill>
              </a:rPr>
              <a:t>(range(</a:t>
            </a:r>
            <a:r>
              <a:rPr lang="en-US" sz="1200" dirty="0" smtClean="0">
                <a:solidFill>
                  <a:srgbClr val="FF0000"/>
                </a:solidFill>
              </a:rPr>
              <a:t>a</a:t>
            </a:r>
            <a:r>
              <a:rPr lang="en-US" sz="1200" dirty="0" smtClean="0"/>
              <a:t>, </a:t>
            </a:r>
            <a:r>
              <a:rPr lang="en-US" sz="1200" dirty="0" err="1" smtClean="0"/>
              <a:t>i+ii-se</a:t>
            </a:r>
            <a:r>
              <a:rPr lang="en-US" sz="1200" dirty="0" smtClean="0"/>
              <a:t>-&gt;info-&gt;</a:t>
            </a:r>
            <a:r>
              <a:rPr lang="en-US" sz="1200" dirty="0" err="1" smtClean="0"/>
              <a:t>oi</a:t>
            </a:r>
            <a:r>
              <a:rPr lang="en-US" sz="1200" dirty="0" smtClean="0"/>
              <a:t>, </a:t>
            </a:r>
            <a:r>
              <a:rPr lang="en-US" sz="1200" dirty="0" err="1" smtClean="0">
                <a:solidFill>
                  <a:srgbClr val="FF0000"/>
                </a:solidFill>
              </a:rPr>
              <a:t>j+jj-se</a:t>
            </a:r>
            <a:r>
              <a:rPr lang="en-US" sz="1200" dirty="0" smtClean="0">
                <a:solidFill>
                  <a:srgbClr val="FF0000"/>
                </a:solidFill>
              </a:rPr>
              <a:t>-&gt;info-&gt;</a:t>
            </a:r>
            <a:r>
              <a:rPr lang="en-US" sz="1200" dirty="0" err="1" smtClean="0">
                <a:solidFill>
                  <a:srgbClr val="FF0000"/>
                </a:solidFill>
              </a:rPr>
              <a:t>oj</a:t>
            </a:r>
            <a:r>
              <a:rPr lang="en-US" sz="1200" dirty="0" smtClean="0"/>
              <a:t>) == 0)</a:t>
            </a:r>
          </a:p>
          <a:p>
            <a:r>
              <a:rPr lang="en-US" sz="1200" dirty="0" smtClean="0"/>
              <a:t>		   continue;</a:t>
            </a:r>
          </a:p>
          <a:p>
            <a:r>
              <a:rPr lang="en-US" sz="1200" dirty="0" smtClean="0"/>
              <a:t>		n = se-&gt;data[ii][</a:t>
            </a:r>
            <a:r>
              <a:rPr lang="en-US" sz="1200" dirty="0" err="1" smtClean="0"/>
              <a:t>jj</a:t>
            </a:r>
            <a:r>
              <a:rPr lang="en-US" sz="1200" dirty="0" smtClean="0"/>
              <a:t>] + </a:t>
            </a:r>
          </a:p>
          <a:p>
            <a:r>
              <a:rPr lang="en-US" sz="1200" dirty="0" smtClean="0"/>
              <a:t>		     a-&gt;data[</a:t>
            </a:r>
            <a:r>
              <a:rPr lang="en-US" sz="1200" dirty="0" err="1" smtClean="0"/>
              <a:t>i</a:t>
            </a:r>
            <a:r>
              <a:rPr lang="en-US" sz="1200" dirty="0" smtClean="0"/>
              <a:t>+(ii-se-&gt;info-&gt;</a:t>
            </a:r>
            <a:r>
              <a:rPr lang="en-US" sz="1200" dirty="0" err="1" smtClean="0"/>
              <a:t>oi</a:t>
            </a:r>
            <a:r>
              <a:rPr lang="en-US" sz="1200" dirty="0" smtClean="0"/>
              <a:t>)][j+(</a:t>
            </a:r>
            <a:r>
              <a:rPr lang="en-US" sz="1200" dirty="0" err="1" smtClean="0"/>
              <a:t>jj</a:t>
            </a:r>
            <a:r>
              <a:rPr lang="en-US" sz="1200" dirty="0" smtClean="0"/>
              <a:t>-se-&gt;info-&gt;</a:t>
            </a:r>
            <a:r>
              <a:rPr lang="en-US" sz="1200" dirty="0" err="1" smtClean="0"/>
              <a:t>oj</a:t>
            </a:r>
            <a:r>
              <a:rPr lang="en-US" sz="1200" dirty="0" smtClean="0"/>
              <a:t>)];</a:t>
            </a:r>
          </a:p>
          <a:p>
            <a:r>
              <a:rPr lang="en-US" sz="1200" dirty="0" smtClean="0"/>
              <a:t>		if (n &gt; k) k = n;</a:t>
            </a:r>
          </a:p>
          <a:p>
            <a:r>
              <a:rPr lang="en-US" sz="1200" dirty="0" smtClean="0"/>
              <a:t>	      }</a:t>
            </a:r>
          </a:p>
          <a:p>
            <a:r>
              <a:rPr lang="en-US" sz="1200" dirty="0" smtClean="0"/>
              <a:t>	    if (k &gt; 255)</a:t>
            </a:r>
          </a:p>
          <a:p>
            <a:r>
              <a:rPr lang="en-US" sz="1200" dirty="0" smtClean="0"/>
              <a:t>	      b-&gt;data[</a:t>
            </a:r>
            <a:r>
              <a:rPr lang="en-US" sz="1200" dirty="0" err="1" smtClean="0"/>
              <a:t>i</a:t>
            </a:r>
            <a:r>
              <a:rPr lang="en-US" sz="1200" dirty="0" smtClean="0"/>
              <a:t>][j] = 255;</a:t>
            </a:r>
          </a:p>
          <a:p>
            <a:r>
              <a:rPr lang="en-US" sz="1200" dirty="0" smtClean="0"/>
              <a:t>	    else if (k&lt;0) b-&gt;data[</a:t>
            </a:r>
            <a:r>
              <a:rPr lang="en-US" sz="1200" dirty="0" err="1" smtClean="0"/>
              <a:t>i</a:t>
            </a:r>
            <a:r>
              <a:rPr lang="en-US" sz="1200" dirty="0" smtClean="0"/>
              <a:t>][j] = 0;</a:t>
            </a:r>
          </a:p>
          <a:p>
            <a:r>
              <a:rPr lang="en-US" sz="1200" dirty="0" smtClean="0"/>
              <a:t>	</a:t>
            </a:r>
            <a:r>
              <a:rPr lang="en-US" sz="1200" dirty="0" smtClean="0">
                <a:solidFill>
                  <a:srgbClr val="00B050"/>
                </a:solidFill>
              </a:rPr>
              <a:t>    else b-&gt;data[</a:t>
            </a:r>
            <a:r>
              <a:rPr lang="en-US" sz="1200" dirty="0" err="1" smtClean="0">
                <a:solidFill>
                  <a:srgbClr val="00B050"/>
                </a:solidFill>
              </a:rPr>
              <a:t>i</a:t>
            </a:r>
            <a:r>
              <a:rPr lang="en-US" sz="1200" dirty="0" smtClean="0">
                <a:solidFill>
                  <a:srgbClr val="00B050"/>
                </a:solidFill>
              </a:rPr>
              <a:t>][j] = k;</a:t>
            </a:r>
          </a:p>
          <a:p>
            <a:r>
              <a:rPr lang="en-US" sz="1200" dirty="0" smtClean="0"/>
              <a:t>	</a:t>
            </a:r>
            <a:r>
              <a:rPr 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}</a:t>
            </a:r>
          </a:p>
          <a:p>
            <a:endParaRPr lang="en-US" sz="1200" dirty="0" smtClean="0"/>
          </a:p>
          <a:p>
            <a:r>
              <a:rPr lang="en-US" sz="1200" dirty="0" smtClean="0"/>
              <a:t>	</a:t>
            </a:r>
            <a:r>
              <a:rPr lang="en-US" sz="1200" dirty="0" smtClean="0">
                <a:solidFill>
                  <a:srgbClr val="FF0000"/>
                </a:solidFill>
              </a:rPr>
              <a:t>return b</a:t>
            </a:r>
            <a:r>
              <a:rPr lang="en-US" sz="1200" dirty="0" smtClean="0"/>
              <a:t>;</a:t>
            </a:r>
          </a:p>
          <a:p>
            <a:r>
              <a:rPr lang="en-US" sz="1600" b="1" dirty="0" smtClean="0">
                <a:solidFill>
                  <a:srgbClr val="00B050"/>
                </a:solidFill>
              </a:rPr>
              <a:t>}</a:t>
            </a:r>
            <a:endParaRPr lang="en-US" sz="1600" b="1" dirty="0">
              <a:solidFill>
                <a:srgbClr val="00B05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57800" y="762000"/>
            <a:ext cx="3443571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/>
              <a:t>IMAGE Dilate (IMAGE a, IMAGE se)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95600" y="946666"/>
            <a:ext cx="1524000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Structuring element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819400" y="1131332"/>
            <a:ext cx="304800" cy="545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486400" y="1403866"/>
            <a:ext cx="33528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Image a is dilated with the structuring element se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82200" y="2819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0313" y="2173069"/>
            <a:ext cx="27432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Creates a new image with nr rows and </a:t>
            </a:r>
            <a:r>
              <a:rPr lang="en-US" dirty="0" err="1" smtClean="0"/>
              <a:t>nc</a:t>
            </a:r>
            <a:r>
              <a:rPr lang="en-US" dirty="0" smtClean="0"/>
              <a:t> columns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267200" y="2590800"/>
            <a:ext cx="18288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090313" y="2865566"/>
            <a:ext cx="27432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Loops for image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3657600" y="3004066"/>
            <a:ext cx="2286000" cy="461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117608" y="3581400"/>
            <a:ext cx="302639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Loops for structuring element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14" idx="1"/>
          </p:cNvCxnSpPr>
          <p:nvPr/>
        </p:nvCxnSpPr>
        <p:spPr>
          <a:xfrm flipH="1">
            <a:off x="3810000" y="3766066"/>
            <a:ext cx="230760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019800" y="4876800"/>
            <a:ext cx="13716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k=max(</a:t>
            </a:r>
            <a:r>
              <a:rPr lang="en-US" dirty="0" err="1" smtClean="0"/>
              <a:t>k,n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3505200" y="5061466"/>
            <a:ext cx="2438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135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197346"/>
            <a:ext cx="67056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Isolated (IMAGE a)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i,j,n,m,k,res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r>
              <a:rPr lang="en-US" dirty="0" smtClean="0"/>
              <a:t>	k = 0;</a:t>
            </a:r>
          </a:p>
          <a:p>
            <a:r>
              <a:rPr lang="en-US" dirty="0" smtClean="0"/>
              <a:t>	for (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&lt;a-&gt;info-&gt;nr;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r>
              <a:rPr lang="en-US" dirty="0" smtClean="0"/>
              <a:t>	  for (j=0; j&lt;a-&gt;info-&gt;</a:t>
            </a:r>
            <a:r>
              <a:rPr lang="en-US" dirty="0" err="1" smtClean="0"/>
              <a:t>nc</a:t>
            </a:r>
            <a:r>
              <a:rPr lang="en-US" dirty="0" smtClean="0"/>
              <a:t>; j++)</a:t>
            </a:r>
          </a:p>
          <a:p>
            <a:r>
              <a:rPr lang="en-US" dirty="0" smtClean="0"/>
              <a:t>	    if (a-&gt;data[</a:t>
            </a:r>
            <a:r>
              <a:rPr lang="en-US" dirty="0" err="1" smtClean="0"/>
              <a:t>i</a:t>
            </a:r>
            <a:r>
              <a:rPr lang="en-US" dirty="0" smtClean="0"/>
              <a:t>][j] &gt; 0)</a:t>
            </a:r>
          </a:p>
          <a:p>
            <a:r>
              <a:rPr lang="en-US" dirty="0" smtClean="0"/>
              <a:t>	    {</a:t>
            </a:r>
          </a:p>
          <a:p>
            <a:r>
              <a:rPr lang="en-US" dirty="0" smtClean="0"/>
              <a:t>	      res = 1;</a:t>
            </a:r>
          </a:p>
          <a:p>
            <a:r>
              <a:rPr lang="en-US" dirty="0" smtClean="0"/>
              <a:t>	      for (n= -1; n&lt;=1; n++)</a:t>
            </a:r>
          </a:p>
          <a:p>
            <a:r>
              <a:rPr lang="en-US" dirty="0" smtClean="0"/>
              <a:t>		for (m= -1; m&lt;=1; m++)</a:t>
            </a:r>
          </a:p>
          <a:p>
            <a:r>
              <a:rPr lang="en-US" dirty="0" smtClean="0"/>
              <a:t>		{</a:t>
            </a:r>
          </a:p>
          <a:p>
            <a:r>
              <a:rPr lang="en-US" dirty="0" smtClean="0"/>
              <a:t>		  if (n==0 &amp;&amp; m==0) continue;</a:t>
            </a:r>
          </a:p>
          <a:p>
            <a:r>
              <a:rPr lang="en-US" dirty="0" smtClean="0"/>
              <a:t>		  if (range(</a:t>
            </a:r>
            <a:r>
              <a:rPr lang="en-US" dirty="0" err="1" smtClean="0"/>
              <a:t>a,i+n,j+m</a:t>
            </a:r>
            <a:r>
              <a:rPr lang="en-US" dirty="0" smtClean="0"/>
              <a:t>))</a:t>
            </a:r>
          </a:p>
          <a:p>
            <a:r>
              <a:rPr lang="en-US" dirty="0" smtClean="0"/>
              <a:t>		    if (a-&gt;data[</a:t>
            </a:r>
            <a:r>
              <a:rPr lang="en-US" dirty="0" err="1" smtClean="0"/>
              <a:t>i+n</a:t>
            </a:r>
            <a:r>
              <a:rPr lang="en-US" dirty="0" smtClean="0"/>
              <a:t>][</a:t>
            </a:r>
            <a:r>
              <a:rPr lang="en-US" dirty="0" err="1" smtClean="0"/>
              <a:t>j+m</a:t>
            </a:r>
            <a:r>
              <a:rPr lang="en-US" dirty="0" smtClean="0"/>
              <a:t>] &gt; 0)</a:t>
            </a:r>
          </a:p>
          <a:p>
            <a:r>
              <a:rPr lang="en-US" dirty="0" smtClean="0"/>
              <a:t>			 res = 0;</a:t>
            </a:r>
          </a:p>
          <a:p>
            <a:r>
              <a:rPr lang="en-US" dirty="0" smtClean="0"/>
              <a:t>		}</a:t>
            </a:r>
          </a:p>
          <a:p>
            <a:r>
              <a:rPr lang="en-US" dirty="0" smtClean="0"/>
              <a:t>	      k += res;</a:t>
            </a:r>
          </a:p>
          <a:p>
            <a:r>
              <a:rPr lang="en-US" dirty="0" smtClean="0"/>
              <a:t>	    }</a:t>
            </a:r>
          </a:p>
          <a:p>
            <a:r>
              <a:rPr lang="en-US" dirty="0" smtClean="0"/>
              <a:t>	return k;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687658" y="457200"/>
            <a:ext cx="2514022" cy="40011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</a:rPr>
              <a:t>int</a:t>
            </a:r>
            <a:r>
              <a:rPr lang="en-US" sz="2000" b="1" dirty="0" smtClean="0">
                <a:solidFill>
                  <a:srgbClr val="FF0000"/>
                </a:solidFill>
              </a:rPr>
              <a:t> Isolated (IMAGE a)</a:t>
            </a:r>
          </a:p>
        </p:txBody>
      </p:sp>
    </p:spTree>
    <p:extLst>
      <p:ext uri="{BB962C8B-B14F-4D97-AF65-F5344CB8AC3E}">
        <p14:creationId xmlns:p14="http://schemas.microsoft.com/office/powerpoint/2010/main" val="53961540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17693"/>
            <a:ext cx="80772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IMAGE </a:t>
            </a:r>
            <a:r>
              <a:rPr lang="en-US" dirty="0" err="1" smtClean="0">
                <a:solidFill>
                  <a:srgbClr val="FF0000"/>
                </a:solidFill>
              </a:rPr>
              <a:t>SetAPixel</a:t>
            </a:r>
            <a:r>
              <a:rPr lang="en-US" dirty="0" smtClean="0">
                <a:solidFill>
                  <a:srgbClr val="FF0000"/>
                </a:solidFill>
              </a:rPr>
              <a:t> (IMAGE a, PIXEL p)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{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i,j</a:t>
            </a:r>
            <a:r>
              <a:rPr lang="en-US" dirty="0" smtClean="0"/>
              <a:t>, row, col;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rmin</a:t>
            </a:r>
            <a:r>
              <a:rPr lang="en-US" dirty="0" smtClean="0"/>
              <a:t>, </a:t>
            </a:r>
            <a:r>
              <a:rPr lang="en-US" dirty="0" err="1" smtClean="0"/>
              <a:t>rmax</a:t>
            </a:r>
            <a:r>
              <a:rPr lang="en-US" dirty="0" smtClean="0"/>
              <a:t>, </a:t>
            </a:r>
            <a:r>
              <a:rPr lang="en-US" dirty="0" err="1" smtClean="0"/>
              <a:t>cmin</a:t>
            </a:r>
            <a:r>
              <a:rPr lang="en-US" dirty="0" smtClean="0"/>
              <a:t>, </a:t>
            </a:r>
            <a:r>
              <a:rPr lang="en-US" dirty="0" err="1" smtClean="0"/>
              <a:t>cmax</a:t>
            </a:r>
            <a:r>
              <a:rPr lang="en-US" dirty="0" smtClean="0"/>
              <a:t>;</a:t>
            </a:r>
          </a:p>
          <a:p>
            <a:r>
              <a:rPr lang="en-US" dirty="0" smtClean="0"/>
              <a:t>	IMAGE t;</a:t>
            </a:r>
          </a:p>
          <a:p>
            <a:endParaRPr lang="en-US" dirty="0" smtClean="0"/>
          </a:p>
          <a:p>
            <a:r>
              <a:rPr lang="en-US" dirty="0" smtClean="0"/>
              <a:t>	row = </a:t>
            </a:r>
            <a:r>
              <a:rPr lang="en-US" dirty="0" err="1" smtClean="0"/>
              <a:t>ptoi</a:t>
            </a:r>
            <a:r>
              <a:rPr lang="en-US" dirty="0" smtClean="0"/>
              <a:t>(a, p-&gt;row);  col = </a:t>
            </a:r>
            <a:r>
              <a:rPr lang="en-US" dirty="0" err="1" smtClean="0"/>
              <a:t>ptoj</a:t>
            </a:r>
            <a:r>
              <a:rPr lang="en-US" dirty="0" smtClean="0"/>
              <a:t>(a, p-&gt;col);</a:t>
            </a:r>
          </a:p>
          <a:p>
            <a:r>
              <a:rPr lang="en-US" dirty="0" smtClean="0"/>
              <a:t>	if (row &gt; a-&gt;info-&gt;nr) </a:t>
            </a:r>
            <a:r>
              <a:rPr lang="en-US" dirty="0" err="1" smtClean="0"/>
              <a:t>rmax</a:t>
            </a:r>
            <a:r>
              <a:rPr lang="en-US" dirty="0" smtClean="0"/>
              <a:t> = row; else </a:t>
            </a:r>
            <a:r>
              <a:rPr lang="en-US" dirty="0" err="1" smtClean="0"/>
              <a:t>rmax</a:t>
            </a:r>
            <a:r>
              <a:rPr lang="en-US" dirty="0" smtClean="0"/>
              <a:t> = a-&gt;info-&gt;nr;</a:t>
            </a:r>
          </a:p>
          <a:p>
            <a:r>
              <a:rPr lang="en-US" dirty="0" smtClean="0"/>
              <a:t>	if (col &gt; a-&gt;info-&gt;</a:t>
            </a:r>
            <a:r>
              <a:rPr lang="en-US" dirty="0" err="1" smtClean="0"/>
              <a:t>nc</a:t>
            </a:r>
            <a:r>
              <a:rPr lang="en-US" dirty="0" smtClean="0"/>
              <a:t>) </a:t>
            </a:r>
            <a:r>
              <a:rPr lang="en-US" dirty="0" err="1" smtClean="0"/>
              <a:t>cmax</a:t>
            </a:r>
            <a:r>
              <a:rPr lang="en-US" dirty="0" smtClean="0"/>
              <a:t> = col; else </a:t>
            </a:r>
            <a:r>
              <a:rPr lang="en-US" dirty="0" err="1" smtClean="0"/>
              <a:t>cmax</a:t>
            </a:r>
            <a:r>
              <a:rPr lang="en-US" dirty="0" smtClean="0"/>
              <a:t> = a-&gt;info-&gt;</a:t>
            </a:r>
            <a:r>
              <a:rPr lang="en-US" dirty="0" err="1" smtClean="0"/>
              <a:t>nc</a:t>
            </a:r>
            <a:r>
              <a:rPr lang="en-US" dirty="0" smtClean="0"/>
              <a:t>;</a:t>
            </a:r>
          </a:p>
          <a:p>
            <a:r>
              <a:rPr lang="en-US" dirty="0" smtClean="0"/>
              <a:t>	if (row &lt; 0) </a:t>
            </a:r>
            <a:r>
              <a:rPr lang="en-US" dirty="0" err="1" smtClean="0"/>
              <a:t>rmin</a:t>
            </a:r>
            <a:r>
              <a:rPr lang="en-US" dirty="0" smtClean="0"/>
              <a:t> = row; else </a:t>
            </a:r>
            <a:r>
              <a:rPr lang="en-US" dirty="0" err="1" smtClean="0"/>
              <a:t>rmin</a:t>
            </a:r>
            <a:r>
              <a:rPr lang="en-US" dirty="0" smtClean="0"/>
              <a:t> = 0;</a:t>
            </a:r>
          </a:p>
          <a:p>
            <a:r>
              <a:rPr lang="en-US" dirty="0" smtClean="0"/>
              <a:t>	if (col &lt; 0) </a:t>
            </a:r>
            <a:r>
              <a:rPr lang="en-US" dirty="0" err="1" smtClean="0"/>
              <a:t>cmin</a:t>
            </a:r>
            <a:r>
              <a:rPr lang="en-US" dirty="0" smtClean="0"/>
              <a:t> = col; else </a:t>
            </a:r>
            <a:r>
              <a:rPr lang="en-US" dirty="0" err="1" smtClean="0"/>
              <a:t>cmin</a:t>
            </a:r>
            <a:r>
              <a:rPr lang="en-US" dirty="0" smtClean="0"/>
              <a:t> = 0;</a:t>
            </a:r>
          </a:p>
          <a:p>
            <a:r>
              <a:rPr lang="en-US" dirty="0" smtClean="0"/>
              <a:t>	if (range(a, row, col)==0)</a:t>
            </a:r>
          </a:p>
          <a:p>
            <a:r>
              <a:rPr lang="en-US" dirty="0" smtClean="0"/>
              <a:t>	{</a:t>
            </a:r>
          </a:p>
          <a:p>
            <a:r>
              <a:rPr lang="en-US" dirty="0" smtClean="0"/>
              <a:t>	  t = </a:t>
            </a:r>
            <a:r>
              <a:rPr lang="en-US" dirty="0" err="1" smtClean="0"/>
              <a:t>newimage</a:t>
            </a:r>
            <a:r>
              <a:rPr lang="en-US" dirty="0" smtClean="0"/>
              <a:t> (</a:t>
            </a:r>
            <a:r>
              <a:rPr lang="en-US" dirty="0" err="1" smtClean="0"/>
              <a:t>rmax-rmin</a:t>
            </a:r>
            <a:r>
              <a:rPr lang="en-US" dirty="0" smtClean="0"/>
              <a:t>, </a:t>
            </a:r>
            <a:r>
              <a:rPr lang="en-US" dirty="0" err="1" smtClean="0"/>
              <a:t>cmax-cmin</a:t>
            </a:r>
            <a:r>
              <a:rPr lang="en-US" dirty="0" smtClean="0"/>
              <a:t>);</a:t>
            </a:r>
          </a:p>
          <a:p>
            <a:r>
              <a:rPr lang="en-US" dirty="0" smtClean="0"/>
              <a:t>	  t-&gt;info-&gt;</a:t>
            </a:r>
            <a:r>
              <a:rPr lang="en-US" dirty="0" err="1" smtClean="0"/>
              <a:t>oi</a:t>
            </a:r>
            <a:r>
              <a:rPr lang="en-US" dirty="0" smtClean="0"/>
              <a:t> = -</a:t>
            </a:r>
            <a:r>
              <a:rPr lang="en-US" dirty="0" err="1" smtClean="0"/>
              <a:t>rmin</a:t>
            </a:r>
            <a:r>
              <a:rPr lang="en-US" dirty="0" smtClean="0"/>
              <a:t>; t-&gt;info-&gt;</a:t>
            </a:r>
            <a:r>
              <a:rPr lang="en-US" dirty="0" err="1" smtClean="0"/>
              <a:t>oj</a:t>
            </a:r>
            <a:r>
              <a:rPr lang="en-US" dirty="0" smtClean="0"/>
              <a:t> = -</a:t>
            </a:r>
            <a:r>
              <a:rPr lang="en-US" dirty="0" err="1" smtClean="0"/>
              <a:t>cmin</a:t>
            </a:r>
            <a:r>
              <a:rPr lang="en-US" dirty="0" smtClean="0"/>
              <a:t>;</a:t>
            </a:r>
          </a:p>
          <a:p>
            <a:r>
              <a:rPr lang="en-US" dirty="0" smtClean="0"/>
              <a:t>	  for (</a:t>
            </a:r>
            <a:r>
              <a:rPr lang="en-US" dirty="0" err="1" smtClean="0"/>
              <a:t>i</a:t>
            </a:r>
            <a:r>
              <a:rPr lang="en-US" dirty="0" smtClean="0"/>
              <a:t>=</a:t>
            </a:r>
            <a:r>
              <a:rPr lang="en-US" dirty="0" err="1" smtClean="0"/>
              <a:t>rmin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&lt;</a:t>
            </a:r>
            <a:r>
              <a:rPr lang="en-US" dirty="0" err="1" smtClean="0"/>
              <a:t>rmax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r>
              <a:rPr lang="en-US" dirty="0" smtClean="0"/>
              <a:t>	    for (j=</a:t>
            </a:r>
            <a:r>
              <a:rPr lang="en-US" dirty="0" err="1" smtClean="0"/>
              <a:t>cmin</a:t>
            </a:r>
            <a:r>
              <a:rPr lang="en-US" dirty="0" smtClean="0"/>
              <a:t>; j&lt;</a:t>
            </a:r>
            <a:r>
              <a:rPr lang="en-US" dirty="0" err="1" smtClean="0"/>
              <a:t>cmax</a:t>
            </a:r>
            <a:r>
              <a:rPr lang="en-US" dirty="0" smtClean="0"/>
              <a:t>; j++)</a:t>
            </a:r>
          </a:p>
          <a:p>
            <a:r>
              <a:rPr lang="en-US" dirty="0" smtClean="0"/>
              <a:t>	      </a:t>
            </a:r>
            <a:r>
              <a:rPr lang="en-US" dirty="0" err="1" smtClean="0"/>
              <a:t>pset</a:t>
            </a:r>
            <a:r>
              <a:rPr lang="en-US" dirty="0" smtClean="0"/>
              <a:t>(t, </a:t>
            </a:r>
            <a:r>
              <a:rPr lang="en-US" dirty="0" err="1" smtClean="0"/>
              <a:t>i</a:t>
            </a:r>
            <a:r>
              <a:rPr lang="en-US" dirty="0" smtClean="0"/>
              <a:t>, j, </a:t>
            </a:r>
            <a:r>
              <a:rPr lang="en-US" dirty="0" err="1" smtClean="0"/>
              <a:t>pget</a:t>
            </a:r>
            <a:r>
              <a:rPr lang="en-US" dirty="0" smtClean="0"/>
              <a:t>(a, </a:t>
            </a:r>
            <a:r>
              <a:rPr lang="en-US" dirty="0" err="1" smtClean="0"/>
              <a:t>i</a:t>
            </a:r>
            <a:r>
              <a:rPr lang="en-US" dirty="0" smtClean="0"/>
              <a:t>, j));</a:t>
            </a:r>
          </a:p>
          <a:p>
            <a:r>
              <a:rPr lang="en-US" dirty="0" smtClean="0"/>
              <a:t>	  </a:t>
            </a:r>
            <a:r>
              <a:rPr lang="en-US" dirty="0" err="1" smtClean="0"/>
              <a:t>pset</a:t>
            </a:r>
            <a:r>
              <a:rPr lang="en-US" dirty="0" smtClean="0"/>
              <a:t> (t, p-&gt;row, p-&gt;col, 1);</a:t>
            </a:r>
          </a:p>
          <a:p>
            <a:r>
              <a:rPr lang="en-US" dirty="0" smtClean="0"/>
              <a:t>	  return t;</a:t>
            </a:r>
          </a:p>
          <a:p>
            <a:r>
              <a:rPr lang="en-US" dirty="0" smtClean="0"/>
              <a:t>	}</a:t>
            </a:r>
          </a:p>
          <a:p>
            <a:r>
              <a:rPr lang="en-US" dirty="0" smtClean="0"/>
              <a:t>	a-&gt;data[row][col] = 1;</a:t>
            </a:r>
          </a:p>
          <a:p>
            <a:r>
              <a:rPr lang="en-US" dirty="0" smtClean="0"/>
              <a:t>	return a;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05400" y="381000"/>
            <a:ext cx="3623171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IMAGE </a:t>
            </a:r>
            <a:r>
              <a:rPr lang="en-US" b="1" dirty="0" err="1" smtClean="0">
                <a:solidFill>
                  <a:srgbClr val="FF0000"/>
                </a:solidFill>
              </a:rPr>
              <a:t>SetAPixel</a:t>
            </a:r>
            <a:r>
              <a:rPr lang="en-US" b="1" dirty="0" smtClean="0">
                <a:solidFill>
                  <a:srgbClr val="FF0000"/>
                </a:solidFill>
              </a:rPr>
              <a:t> (IMAGE a, PIXEL p)</a:t>
            </a:r>
          </a:p>
        </p:txBody>
      </p:sp>
    </p:spTree>
    <p:extLst>
      <p:ext uri="{BB962C8B-B14F-4D97-AF65-F5344CB8AC3E}">
        <p14:creationId xmlns:p14="http://schemas.microsoft.com/office/powerpoint/2010/main" val="256334024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5103"/>
            <a:ext cx="60198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PIXEL </a:t>
            </a:r>
            <a:r>
              <a:rPr lang="en-US" dirty="0" err="1" smtClean="0">
                <a:solidFill>
                  <a:srgbClr val="FF0000"/>
                </a:solidFill>
              </a:rPr>
              <a:t>PixDif</a:t>
            </a:r>
            <a:r>
              <a:rPr lang="en-US" dirty="0" smtClean="0">
                <a:solidFill>
                  <a:srgbClr val="FF0000"/>
                </a:solidFill>
              </a:rPr>
              <a:t> (PIXEL p1, PIXEL p2)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PIXEL p3;</a:t>
            </a:r>
          </a:p>
          <a:p>
            <a:endParaRPr lang="en-US" dirty="0" smtClean="0"/>
          </a:p>
          <a:p>
            <a:r>
              <a:rPr lang="en-US" dirty="0" smtClean="0"/>
              <a:t>	p3 = (PIXEL)</a:t>
            </a:r>
            <a:r>
              <a:rPr lang="en-US" dirty="0" err="1" smtClean="0"/>
              <a:t>malloc</a:t>
            </a:r>
            <a:r>
              <a:rPr lang="en-US" dirty="0" smtClean="0"/>
              <a:t> 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pixrec</a:t>
            </a:r>
            <a:r>
              <a:rPr lang="en-US" dirty="0" smtClean="0"/>
              <a:t>));</a:t>
            </a:r>
          </a:p>
          <a:p>
            <a:r>
              <a:rPr lang="en-US" dirty="0" smtClean="0"/>
              <a:t>	p3-&gt;row = p1-&gt;row - p2-&gt;row;</a:t>
            </a:r>
          </a:p>
          <a:p>
            <a:r>
              <a:rPr lang="en-US" dirty="0" smtClean="0"/>
              <a:t>	p3-&gt;col = p1-&gt;col - p2-&gt;col;</a:t>
            </a:r>
          </a:p>
          <a:p>
            <a:r>
              <a:rPr lang="en-US" dirty="0" smtClean="0"/>
              <a:t>	return p3;</a:t>
            </a:r>
          </a:p>
          <a:p>
            <a:r>
              <a:rPr lang="en-US" dirty="0" smtClean="0"/>
              <a:t>}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PIXEL </a:t>
            </a:r>
            <a:r>
              <a:rPr lang="en-US" dirty="0" err="1" smtClean="0">
                <a:solidFill>
                  <a:srgbClr val="FF0000"/>
                </a:solidFill>
              </a:rPr>
              <a:t>PixAdd</a:t>
            </a:r>
            <a:r>
              <a:rPr lang="en-US" dirty="0" smtClean="0">
                <a:solidFill>
                  <a:srgbClr val="FF0000"/>
                </a:solidFill>
              </a:rPr>
              <a:t> (PIXEL p1, PIXEL p2)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PIXEL p3;</a:t>
            </a:r>
          </a:p>
          <a:p>
            <a:endParaRPr lang="en-US" dirty="0" smtClean="0"/>
          </a:p>
          <a:p>
            <a:r>
              <a:rPr lang="en-US" dirty="0" smtClean="0"/>
              <a:t>	p3 = (PIXEL)</a:t>
            </a:r>
            <a:r>
              <a:rPr lang="en-US" dirty="0" err="1" smtClean="0"/>
              <a:t>malloc</a:t>
            </a:r>
            <a:r>
              <a:rPr lang="en-US" dirty="0" smtClean="0"/>
              <a:t> 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pixrec</a:t>
            </a:r>
            <a:r>
              <a:rPr lang="en-US" dirty="0" smtClean="0"/>
              <a:t>));</a:t>
            </a:r>
          </a:p>
          <a:p>
            <a:r>
              <a:rPr lang="en-US" dirty="0" smtClean="0"/>
              <a:t>	p3-&gt;row = p1-&gt;row + p2-&gt;row;</a:t>
            </a:r>
          </a:p>
          <a:p>
            <a:r>
              <a:rPr lang="en-US" dirty="0" smtClean="0"/>
              <a:t>	p3-&gt;col = p1-&gt;col + p2-&gt;col;</a:t>
            </a:r>
          </a:p>
          <a:p>
            <a:r>
              <a:rPr lang="en-US" dirty="0" smtClean="0"/>
              <a:t>	return p3;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4800" y="106737"/>
            <a:ext cx="5638800" cy="279602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04800" y="2971800"/>
            <a:ext cx="5638800" cy="3048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08071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2551837"/>
            <a:ext cx="5181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void Display (IMAGE x)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Output_PBM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(x, ".dis");</a:t>
            </a:r>
          </a:p>
          <a:p>
            <a:r>
              <a:rPr lang="en-US" dirty="0" smtClean="0"/>
              <a:t>	system ("</a:t>
            </a:r>
            <a:r>
              <a:rPr lang="en-US" dirty="0" err="1" smtClean="0"/>
              <a:t>disp</a:t>
            </a:r>
            <a:r>
              <a:rPr lang="en-US" dirty="0" smtClean="0"/>
              <a:t> .dis");</a:t>
            </a:r>
          </a:p>
          <a:p>
            <a:r>
              <a:rPr lang="en-US" dirty="0" smtClean="0"/>
              <a:t>	system ("del .dis");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938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643890"/>
            <a:ext cx="76962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IMAGE Erode (IMAGE a, IMAGE </a:t>
            </a:r>
            <a:r>
              <a:rPr 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</a:t>
            </a:r>
            <a:r>
              <a:rPr lang="en-US" sz="14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sz="1400" dirty="0" smtClean="0"/>
              <a:t>{</a:t>
            </a:r>
          </a:p>
          <a:p>
            <a:r>
              <a:rPr lang="en-US" sz="1400" dirty="0" smtClean="0"/>
              <a:t>	</a:t>
            </a:r>
            <a:r>
              <a:rPr lang="en-US" sz="1400" dirty="0" err="1" smtClean="0"/>
              <a:t>int</a:t>
            </a:r>
            <a:r>
              <a:rPr lang="en-US" sz="1400" dirty="0" smtClean="0"/>
              <a:t> </a:t>
            </a:r>
            <a:r>
              <a:rPr lang="en-US" sz="1400" dirty="0" err="1" smtClean="0"/>
              <a:t>i,j,ii,jj,k,n,m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	IMAGE b;</a:t>
            </a:r>
          </a:p>
          <a:p>
            <a:endParaRPr lang="en-US" sz="1400" dirty="0" smtClean="0"/>
          </a:p>
          <a:p>
            <a:r>
              <a:rPr lang="en-US" sz="1400" dirty="0" smtClean="0"/>
              <a:t>	b = </a:t>
            </a:r>
            <a:r>
              <a:rPr lang="en-US" sz="1400" dirty="0" err="1" smtClean="0">
                <a:solidFill>
                  <a:srgbClr val="FF0000"/>
                </a:solidFill>
              </a:rPr>
              <a:t>newimage</a:t>
            </a:r>
            <a:r>
              <a:rPr lang="en-US" sz="1400" dirty="0" smtClean="0"/>
              <a:t> (a-&gt;info-&gt;nr, a-&gt;info-&gt;</a:t>
            </a:r>
            <a:r>
              <a:rPr lang="en-US" sz="1400" dirty="0" err="1" smtClean="0"/>
              <a:t>nc</a:t>
            </a:r>
            <a:r>
              <a:rPr lang="en-US" sz="1400" dirty="0" smtClean="0"/>
              <a:t>);</a:t>
            </a:r>
          </a:p>
          <a:p>
            <a:r>
              <a:rPr lang="en-US" sz="1400" dirty="0" smtClean="0"/>
              <a:t>	for (</a:t>
            </a:r>
            <a:r>
              <a:rPr lang="en-US" sz="1400" dirty="0" err="1" smtClean="0"/>
              <a:t>i</a:t>
            </a:r>
            <a:r>
              <a:rPr lang="en-US" sz="1400" dirty="0" smtClean="0"/>
              <a:t>=0; </a:t>
            </a:r>
            <a:r>
              <a:rPr lang="en-US" sz="1400" dirty="0" err="1" smtClean="0"/>
              <a:t>i</a:t>
            </a:r>
            <a:r>
              <a:rPr lang="en-US" sz="1400" dirty="0" smtClean="0"/>
              <a:t>&lt;a-&gt;info-&gt;nr; </a:t>
            </a:r>
            <a:r>
              <a:rPr lang="en-US" sz="1400" dirty="0" err="1" smtClean="0"/>
              <a:t>i</a:t>
            </a:r>
            <a:r>
              <a:rPr lang="en-US" sz="1400" dirty="0" smtClean="0"/>
              <a:t>++)</a:t>
            </a:r>
          </a:p>
          <a:p>
            <a:r>
              <a:rPr lang="en-US" sz="1400" dirty="0" smtClean="0"/>
              <a:t>	  for (j=0; j&lt;a-&gt;info-&gt;</a:t>
            </a:r>
            <a:r>
              <a:rPr lang="en-US" sz="1400" dirty="0" err="1" smtClean="0"/>
              <a:t>nc</a:t>
            </a:r>
            <a:r>
              <a:rPr lang="en-US" sz="1400" dirty="0" smtClean="0"/>
              <a:t>; j++)</a:t>
            </a:r>
          </a:p>
          <a:p>
            <a:r>
              <a:rPr lang="en-US" sz="1400" dirty="0" smtClean="0"/>
              <a:t>	  {</a:t>
            </a:r>
          </a:p>
          <a:p>
            <a:r>
              <a:rPr lang="en-US" sz="1400" dirty="0" smtClean="0"/>
              <a:t>	    k = 10000;</a:t>
            </a:r>
          </a:p>
          <a:p>
            <a:r>
              <a:rPr lang="en-US" sz="1400" dirty="0" smtClean="0"/>
              <a:t>	    for (ii=0; ii&lt;se-&gt;info-&gt;nr; ii++)</a:t>
            </a:r>
          </a:p>
          <a:p>
            <a:r>
              <a:rPr lang="en-US" sz="1400" dirty="0" smtClean="0"/>
              <a:t>	      for (</a:t>
            </a:r>
            <a:r>
              <a:rPr lang="en-US" sz="1400" dirty="0" err="1" smtClean="0"/>
              <a:t>jj</a:t>
            </a:r>
            <a:r>
              <a:rPr lang="en-US" sz="1400" dirty="0" smtClean="0"/>
              <a:t>=0; </a:t>
            </a:r>
            <a:r>
              <a:rPr lang="en-US" sz="1400" dirty="0" err="1" smtClean="0"/>
              <a:t>jj</a:t>
            </a:r>
            <a:r>
              <a:rPr lang="en-US" sz="1400" dirty="0" smtClean="0"/>
              <a:t>&lt;se-&gt;info-&gt;</a:t>
            </a:r>
            <a:r>
              <a:rPr lang="en-US" sz="1400" dirty="0" err="1" smtClean="0"/>
              <a:t>nc</a:t>
            </a:r>
            <a:r>
              <a:rPr lang="en-US" sz="1400" dirty="0" smtClean="0"/>
              <a:t>; </a:t>
            </a:r>
            <a:r>
              <a:rPr lang="en-US" sz="1400" dirty="0" err="1" smtClean="0"/>
              <a:t>jj</a:t>
            </a:r>
            <a:r>
              <a:rPr lang="en-US" sz="1400" dirty="0" smtClean="0"/>
              <a:t>++)</a:t>
            </a:r>
          </a:p>
          <a:p>
            <a:r>
              <a:rPr lang="en-US" sz="1400" dirty="0" smtClean="0"/>
              <a:t>	      {</a:t>
            </a:r>
          </a:p>
          <a:p>
            <a:r>
              <a:rPr lang="en-US" sz="1400" dirty="0" smtClean="0"/>
              <a:t>		if (</a:t>
            </a:r>
            <a:r>
              <a:rPr lang="en-US" sz="1400" dirty="0" smtClean="0">
                <a:solidFill>
                  <a:srgbClr val="FF0000"/>
                </a:solidFill>
              </a:rPr>
              <a:t>range</a:t>
            </a:r>
            <a:r>
              <a:rPr lang="en-US" sz="1400" dirty="0" smtClean="0"/>
              <a:t>(a, </a:t>
            </a:r>
            <a:r>
              <a:rPr lang="en-US" sz="1400" dirty="0" err="1" smtClean="0"/>
              <a:t>i+ii-se</a:t>
            </a:r>
            <a:r>
              <a:rPr lang="en-US" sz="1400" dirty="0" smtClean="0"/>
              <a:t>-&gt;info-&gt;</a:t>
            </a:r>
            <a:r>
              <a:rPr lang="en-US" sz="1400" dirty="0" err="1" smtClean="0"/>
              <a:t>oi</a:t>
            </a:r>
            <a:r>
              <a:rPr lang="en-US" sz="1400" dirty="0" smtClean="0"/>
              <a:t>, </a:t>
            </a:r>
            <a:r>
              <a:rPr lang="en-US" sz="1400" dirty="0" err="1" smtClean="0"/>
              <a:t>j+jj-se</a:t>
            </a:r>
            <a:r>
              <a:rPr lang="en-US" sz="1400" dirty="0" smtClean="0"/>
              <a:t>-&gt;info-&gt;</a:t>
            </a:r>
            <a:r>
              <a:rPr lang="en-US" sz="1400" dirty="0" err="1" smtClean="0"/>
              <a:t>oj</a:t>
            </a:r>
            <a:r>
              <a:rPr lang="en-US" sz="1400" dirty="0" smtClean="0"/>
              <a:t>) == 0)</a:t>
            </a:r>
          </a:p>
          <a:p>
            <a:r>
              <a:rPr lang="en-US" sz="1400" dirty="0" smtClean="0"/>
              <a:t>		   continue;</a:t>
            </a:r>
          </a:p>
          <a:p>
            <a:r>
              <a:rPr lang="en-US" sz="1400" dirty="0" smtClean="0"/>
              <a:t>		n =  a-&gt;data[</a:t>
            </a:r>
            <a:r>
              <a:rPr lang="en-US" sz="1400" dirty="0" err="1" smtClean="0"/>
              <a:t>i</a:t>
            </a:r>
            <a:r>
              <a:rPr lang="en-US" sz="1400" dirty="0" smtClean="0"/>
              <a:t>+(ii-se-&gt;info-&gt;</a:t>
            </a:r>
            <a:r>
              <a:rPr lang="en-US" sz="1400" dirty="0" err="1" smtClean="0"/>
              <a:t>oi</a:t>
            </a:r>
            <a:r>
              <a:rPr lang="en-US" sz="1400" dirty="0" smtClean="0"/>
              <a:t>)][j+(</a:t>
            </a:r>
            <a:r>
              <a:rPr lang="en-US" sz="1400" dirty="0" err="1" smtClean="0"/>
              <a:t>jj</a:t>
            </a:r>
            <a:r>
              <a:rPr lang="en-US" sz="1400" dirty="0" smtClean="0"/>
              <a:t>-se-&gt;info-&gt;</a:t>
            </a:r>
            <a:r>
              <a:rPr lang="en-US" sz="1400" dirty="0" err="1" smtClean="0"/>
              <a:t>oj</a:t>
            </a:r>
            <a:r>
              <a:rPr lang="en-US" sz="1400" dirty="0" smtClean="0"/>
              <a:t>)] - </a:t>
            </a:r>
          </a:p>
          <a:p>
            <a:r>
              <a:rPr lang="en-US" sz="1400" dirty="0" smtClean="0"/>
              <a:t>			se-&gt;data[ii][</a:t>
            </a:r>
            <a:r>
              <a:rPr lang="en-US" sz="1400" dirty="0" err="1" smtClean="0"/>
              <a:t>jj</a:t>
            </a:r>
            <a:r>
              <a:rPr lang="en-US" sz="1400" dirty="0" smtClean="0"/>
              <a:t>];</a:t>
            </a:r>
          </a:p>
          <a:p>
            <a:r>
              <a:rPr lang="en-US" sz="1400" dirty="0" smtClean="0"/>
              <a:t>		if (n &lt; k) k = n;</a:t>
            </a:r>
          </a:p>
          <a:p>
            <a:r>
              <a:rPr lang="en-US" sz="1400" dirty="0" smtClean="0"/>
              <a:t>	      }</a:t>
            </a:r>
          </a:p>
          <a:p>
            <a:r>
              <a:rPr lang="en-US" sz="1400" dirty="0" smtClean="0"/>
              <a:t>	    if (k &gt; 255)</a:t>
            </a:r>
          </a:p>
          <a:p>
            <a:r>
              <a:rPr lang="en-US" sz="1400" dirty="0" smtClean="0"/>
              <a:t>	      b-&gt;data[</a:t>
            </a:r>
            <a:r>
              <a:rPr lang="en-US" sz="1400" dirty="0" err="1" smtClean="0"/>
              <a:t>i</a:t>
            </a:r>
            <a:r>
              <a:rPr lang="en-US" sz="1400" dirty="0" smtClean="0"/>
              <a:t>][j] = k;</a:t>
            </a:r>
          </a:p>
          <a:p>
            <a:r>
              <a:rPr lang="en-US" sz="1400" dirty="0" smtClean="0"/>
              <a:t>	    else if (k&lt;0) b-&gt;data[</a:t>
            </a:r>
            <a:r>
              <a:rPr lang="en-US" sz="1400" dirty="0" err="1" smtClean="0"/>
              <a:t>i</a:t>
            </a:r>
            <a:r>
              <a:rPr lang="en-US" sz="1400" dirty="0" smtClean="0"/>
              <a:t>][j] = 0;</a:t>
            </a:r>
          </a:p>
          <a:p>
            <a:r>
              <a:rPr lang="en-US" sz="1400" dirty="0" smtClean="0"/>
              <a:t>	    </a:t>
            </a:r>
            <a:r>
              <a:rPr lang="en-US" sz="1400" dirty="0" smtClean="0">
                <a:solidFill>
                  <a:srgbClr val="00B050"/>
                </a:solidFill>
              </a:rPr>
              <a:t>else b-&gt;data[</a:t>
            </a:r>
            <a:r>
              <a:rPr lang="en-US" sz="1400" dirty="0" err="1" smtClean="0">
                <a:solidFill>
                  <a:srgbClr val="00B050"/>
                </a:solidFill>
              </a:rPr>
              <a:t>i</a:t>
            </a:r>
            <a:r>
              <a:rPr lang="en-US" sz="1400" dirty="0" smtClean="0">
                <a:solidFill>
                  <a:srgbClr val="00B050"/>
                </a:solidFill>
              </a:rPr>
              <a:t>][j] = k;</a:t>
            </a:r>
          </a:p>
          <a:p>
            <a:r>
              <a:rPr lang="en-US" sz="1400" dirty="0" smtClean="0"/>
              <a:t>	  }</a:t>
            </a:r>
          </a:p>
          <a:p>
            <a:endParaRPr lang="en-US" sz="1400" dirty="0" smtClean="0"/>
          </a:p>
          <a:p>
            <a:r>
              <a:rPr lang="en-US" sz="1400" dirty="0" smtClean="0"/>
              <a:t>	</a:t>
            </a:r>
            <a:r>
              <a:rPr lang="en-US" sz="1400" b="1" dirty="0" smtClean="0">
                <a:solidFill>
                  <a:srgbClr val="FF0000"/>
                </a:solidFill>
              </a:rPr>
              <a:t>return b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}</a:t>
            </a:r>
            <a:endParaRPr lang="en-US" sz="1400" dirty="0"/>
          </a:p>
        </p:txBody>
      </p:sp>
      <p:sp>
        <p:nvSpPr>
          <p:cNvPr id="3" name="Rectangle 2"/>
          <p:cNvSpPr/>
          <p:nvPr/>
        </p:nvSpPr>
        <p:spPr>
          <a:xfrm>
            <a:off x="5867400" y="0"/>
            <a:ext cx="1482522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/>
              <a:t>IMAGE Erode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486400" y="759976"/>
            <a:ext cx="33528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Image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FF0000"/>
                </a:solidFill>
              </a:rPr>
              <a:t>eroded</a:t>
            </a:r>
            <a:r>
              <a:rPr lang="en-US" dirty="0" smtClean="0"/>
              <a:t> with the structuring element </a:t>
            </a:r>
            <a:r>
              <a:rPr lang="en-US" dirty="0" smtClean="0">
                <a:solidFill>
                  <a:srgbClr val="FF0000"/>
                </a:solidFill>
              </a:rPr>
              <a:t>se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80713" y="5906869"/>
            <a:ext cx="33528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Image a is dilated with the structuring element se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982200" y="236017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61881" y="1521976"/>
            <a:ext cx="27432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Creates a new image with nr rows and </a:t>
            </a:r>
            <a:r>
              <a:rPr lang="en-US" dirty="0" err="1" smtClean="0"/>
              <a:t>nc</a:t>
            </a:r>
            <a:r>
              <a:rPr lang="en-US" dirty="0" smtClean="0"/>
              <a:t> columns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978322" y="2346064"/>
            <a:ext cx="27432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Loops for image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06220" y="2971800"/>
            <a:ext cx="302639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Loops for structuring element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324600" y="4430131"/>
            <a:ext cx="13716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k= min(</a:t>
            </a:r>
            <a:r>
              <a:rPr lang="en-US" dirty="0" err="1" smtClean="0"/>
              <a:t>k,n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4343400" y="2168307"/>
            <a:ext cx="1634922" cy="1918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4343400" y="2971800"/>
            <a:ext cx="1634922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3962400" y="4430131"/>
            <a:ext cx="2362200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704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51344"/>
            <a:ext cx="65532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IMAGE Gradient </a:t>
            </a:r>
            <a:r>
              <a:rPr lang="en-US" dirty="0" smtClean="0"/>
              <a:t>(IMAGE a, IMAGE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</a:t>
            </a:r>
            <a:r>
              <a:rPr lang="en-US" dirty="0" smtClean="0"/>
              <a:t>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, j, k;</a:t>
            </a:r>
          </a:p>
          <a:p>
            <a:r>
              <a:rPr lang="en-US" dirty="0" smtClean="0"/>
              <a:t>	IMAGE c=0;</a:t>
            </a:r>
          </a:p>
          <a:p>
            <a:endParaRPr lang="en-US" dirty="0" smtClean="0"/>
          </a:p>
          <a:p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CopyVarImage</a:t>
            </a:r>
            <a:r>
              <a:rPr lang="en-US" dirty="0" smtClean="0"/>
              <a:t> (&amp;c, &amp;a);</a:t>
            </a:r>
          </a:p>
          <a:p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Dilate</a:t>
            </a:r>
            <a:r>
              <a:rPr lang="en-US" dirty="0" smtClean="0"/>
              <a:t> (a, se);</a:t>
            </a:r>
          </a:p>
          <a:p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Erode</a:t>
            </a:r>
            <a:r>
              <a:rPr lang="en-US" dirty="0" smtClean="0"/>
              <a:t> (a, se);</a:t>
            </a:r>
          </a:p>
          <a:p>
            <a:r>
              <a:rPr lang="en-US" dirty="0" smtClean="0"/>
              <a:t>	for (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&lt;a-&gt;info-&gt;nr;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r>
              <a:rPr lang="en-US" dirty="0" smtClean="0"/>
              <a:t>	  for (j=0; j&lt;a-&gt;info-&gt;</a:t>
            </a:r>
            <a:r>
              <a:rPr lang="en-US" dirty="0" err="1" smtClean="0"/>
              <a:t>nc</a:t>
            </a:r>
            <a:r>
              <a:rPr lang="en-US" dirty="0" smtClean="0"/>
              <a:t>; j++)</a:t>
            </a:r>
          </a:p>
          <a:p>
            <a:r>
              <a:rPr lang="en-US" dirty="0" smtClean="0"/>
              <a:t>	  {</a:t>
            </a:r>
          </a:p>
          <a:p>
            <a:r>
              <a:rPr lang="en-US" dirty="0" smtClean="0"/>
              <a:t>	    k = a-&gt;data[</a:t>
            </a:r>
            <a:r>
              <a:rPr lang="en-US" dirty="0" err="1" smtClean="0"/>
              <a:t>i</a:t>
            </a:r>
            <a:r>
              <a:rPr lang="en-US" dirty="0" smtClean="0"/>
              <a:t>][j] </a:t>
            </a:r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US" dirty="0" smtClean="0"/>
              <a:t>c-&gt;data[</a:t>
            </a:r>
            <a:r>
              <a:rPr lang="en-US" dirty="0" err="1" smtClean="0"/>
              <a:t>i</a:t>
            </a:r>
            <a:r>
              <a:rPr lang="en-US" dirty="0" smtClean="0"/>
              <a:t>][j];</a:t>
            </a:r>
          </a:p>
          <a:p>
            <a:r>
              <a:rPr lang="en-US" dirty="0" smtClean="0"/>
              <a:t>	    if (k&lt;0) k = 0;</a:t>
            </a:r>
          </a:p>
          <a:p>
            <a:r>
              <a:rPr lang="en-US" dirty="0" smtClean="0"/>
              <a:t>	    else if (k&gt;255) k = 255;</a:t>
            </a:r>
          </a:p>
          <a:p>
            <a:r>
              <a:rPr lang="en-US" dirty="0" smtClean="0"/>
              <a:t>	    </a:t>
            </a:r>
            <a:r>
              <a:rPr lang="en-US" dirty="0" smtClean="0">
                <a:solidFill>
                  <a:srgbClr val="0070C0"/>
                </a:solidFill>
              </a:rPr>
              <a:t>a-&gt;data[</a:t>
            </a:r>
            <a:r>
              <a:rPr lang="en-US" dirty="0" err="1" smtClean="0">
                <a:solidFill>
                  <a:srgbClr val="0070C0"/>
                </a:solidFill>
              </a:rPr>
              <a:t>i</a:t>
            </a:r>
            <a:r>
              <a:rPr lang="en-US" dirty="0" smtClean="0">
                <a:solidFill>
                  <a:srgbClr val="0070C0"/>
                </a:solidFill>
              </a:rPr>
              <a:t>][j] = k;</a:t>
            </a:r>
          </a:p>
          <a:p>
            <a:r>
              <a:rPr lang="en-US" dirty="0" smtClean="0"/>
              <a:t>	  }</a:t>
            </a:r>
          </a:p>
          <a:p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freeimage</a:t>
            </a:r>
            <a:r>
              <a:rPr lang="en-US" dirty="0" smtClean="0"/>
              <a:t> (c);</a:t>
            </a:r>
          </a:p>
          <a:p>
            <a:r>
              <a:rPr lang="en-US" dirty="0" smtClean="0"/>
              <a:t>	</a:t>
            </a:r>
            <a:r>
              <a:rPr lang="en-US" b="1" dirty="0" smtClean="0">
                <a:solidFill>
                  <a:srgbClr val="FF0000"/>
                </a:solidFill>
              </a:rPr>
              <a:t>return a</a:t>
            </a:r>
            <a:r>
              <a:rPr lang="en-US" dirty="0" smtClean="0"/>
              <a:t>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733800" y="152400"/>
            <a:ext cx="3717043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IMAGE Gradient </a:t>
            </a:r>
            <a:r>
              <a:rPr lang="en-US" dirty="0" smtClean="0"/>
              <a:t>(IMAGE a, IMAGE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</a:t>
            </a:r>
            <a:r>
              <a:rPr lang="en-US" dirty="0" smtClean="0"/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53000" y="838200"/>
            <a:ext cx="2667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Calculates Image Gradient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077270" y="3962400"/>
            <a:ext cx="2667000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Calculates </a:t>
            </a:r>
            <a:r>
              <a:rPr lang="en-US" dirty="0" smtClean="0"/>
              <a:t>difference </a:t>
            </a:r>
            <a:r>
              <a:rPr lang="en-US" sz="2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- c</a:t>
            </a:r>
            <a:endParaRPr lang="en-US" sz="20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4419600" y="4147066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15000" y="2969779"/>
            <a:ext cx="27432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Loops for image</a:t>
            </a:r>
            <a:endParaRPr lang="en-US" dirty="0"/>
          </a:p>
        </p:txBody>
      </p:sp>
      <p:cxnSp>
        <p:nvCxnSpPr>
          <p:cNvPr id="9" name="Straight Arrow Connector 8"/>
          <p:cNvCxnSpPr>
            <a:stCxn id="8" idx="1"/>
          </p:cNvCxnSpPr>
          <p:nvPr/>
        </p:nvCxnSpPr>
        <p:spPr>
          <a:xfrm flipH="1">
            <a:off x="4343400" y="3154445"/>
            <a:ext cx="1371600" cy="1846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077270" y="4648200"/>
            <a:ext cx="26670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Cut smaller than zero and larger than 255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3733800" y="4648200"/>
            <a:ext cx="1219200" cy="3231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107977" y="5552658"/>
            <a:ext cx="2667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Write new pixel value to a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3048000" y="4971365"/>
            <a:ext cx="1905000" cy="7659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572001" y="1905000"/>
            <a:ext cx="2286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Copy from a to c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3733800" y="2089666"/>
            <a:ext cx="685800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1371600" y="3856378"/>
            <a:ext cx="2971800" cy="334622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953000" y="2438400"/>
            <a:ext cx="32004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First dilate next erode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21" idx="1"/>
          </p:cNvCxnSpPr>
          <p:nvPr/>
        </p:nvCxnSpPr>
        <p:spPr>
          <a:xfrm flipH="1">
            <a:off x="2857500" y="2623066"/>
            <a:ext cx="2095500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692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612845"/>
            <a:ext cx="5638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IMAGE </a:t>
            </a:r>
            <a:r>
              <a:rPr lang="en-US" dirty="0" err="1" smtClean="0">
                <a:solidFill>
                  <a:srgbClr val="FF0000"/>
                </a:solidFill>
              </a:rPr>
              <a:t>TopHat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(IMAGE a, IMAGE se)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i,j,k</a:t>
            </a:r>
            <a:r>
              <a:rPr lang="en-US" dirty="0" smtClean="0"/>
              <a:t>;</a:t>
            </a:r>
          </a:p>
          <a:p>
            <a:r>
              <a:rPr lang="en-US" dirty="0" smtClean="0"/>
              <a:t>	IMAGE c=0, b=0;</a:t>
            </a:r>
          </a:p>
          <a:p>
            <a:endParaRPr lang="en-US" dirty="0" smtClean="0"/>
          </a:p>
          <a:p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CopyVarImage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(&amp;c, &amp;a);</a:t>
            </a:r>
          </a:p>
          <a:p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c = Erode </a:t>
            </a:r>
            <a:r>
              <a:rPr lang="en-US" dirty="0" smtClean="0"/>
              <a:t>(a, se);         </a:t>
            </a:r>
            <a:r>
              <a:rPr lang="en-US" dirty="0" smtClean="0">
                <a:solidFill>
                  <a:srgbClr val="0070C0"/>
                </a:solidFill>
              </a:rPr>
              <a:t>/* Open ... */</a:t>
            </a:r>
          </a:p>
          <a:p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b = Dilate </a:t>
            </a:r>
            <a:r>
              <a:rPr lang="en-US" dirty="0" smtClean="0"/>
              <a:t>(c, se);</a:t>
            </a:r>
          </a:p>
          <a:p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CopyVarImage</a:t>
            </a:r>
            <a:r>
              <a:rPr lang="en-US" dirty="0" smtClean="0"/>
              <a:t> (&amp;c, &amp;a);   </a:t>
            </a:r>
          </a:p>
          <a:p>
            <a:r>
              <a:rPr lang="en-US" dirty="0" smtClean="0"/>
              <a:t>	for (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&lt;a-&gt;info-&gt;nr;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r>
              <a:rPr lang="en-US" dirty="0" smtClean="0"/>
              <a:t>	  for (j=0; j&lt;a-&gt;info-&gt;</a:t>
            </a:r>
            <a:r>
              <a:rPr lang="en-US" dirty="0" err="1" smtClean="0"/>
              <a:t>nc</a:t>
            </a:r>
            <a:r>
              <a:rPr lang="en-US" dirty="0" smtClean="0"/>
              <a:t>; j++)</a:t>
            </a:r>
          </a:p>
          <a:p>
            <a:r>
              <a:rPr lang="en-US" dirty="0" smtClean="0"/>
              <a:t>	  {</a:t>
            </a:r>
          </a:p>
          <a:p>
            <a:r>
              <a:rPr lang="en-US" dirty="0" smtClean="0"/>
              <a:t>	    k = c-&gt;data[</a:t>
            </a:r>
            <a:r>
              <a:rPr lang="en-US" dirty="0" err="1" smtClean="0"/>
              <a:t>i</a:t>
            </a:r>
            <a:r>
              <a:rPr lang="en-US" dirty="0" smtClean="0"/>
              <a:t>][j] - b-&gt;data[</a:t>
            </a:r>
            <a:r>
              <a:rPr lang="en-US" dirty="0" err="1" smtClean="0"/>
              <a:t>i</a:t>
            </a:r>
            <a:r>
              <a:rPr lang="en-US" dirty="0" smtClean="0"/>
              <a:t>][j];</a:t>
            </a:r>
          </a:p>
          <a:p>
            <a:r>
              <a:rPr lang="en-US" dirty="0" smtClean="0"/>
              <a:t>	    if (k&lt;0) k = 0;</a:t>
            </a:r>
          </a:p>
          <a:p>
            <a:r>
              <a:rPr lang="en-US" dirty="0" smtClean="0"/>
              <a:t>	    else if (k&gt;255) k = 255;</a:t>
            </a:r>
          </a:p>
          <a:p>
            <a:r>
              <a:rPr lang="en-US" dirty="0" smtClean="0"/>
              <a:t>	    a-&gt;data[</a:t>
            </a:r>
            <a:r>
              <a:rPr lang="en-US" dirty="0" err="1" smtClean="0"/>
              <a:t>i</a:t>
            </a:r>
            <a:r>
              <a:rPr lang="en-US" dirty="0" smtClean="0"/>
              <a:t>][j] = k;</a:t>
            </a:r>
          </a:p>
          <a:p>
            <a:r>
              <a:rPr lang="en-US" dirty="0" smtClean="0"/>
              <a:t>	  }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freeimage</a:t>
            </a:r>
            <a:r>
              <a:rPr lang="en-US" dirty="0" smtClean="0"/>
              <a:t> (c); </a:t>
            </a:r>
            <a:r>
              <a:rPr lang="en-US" dirty="0" err="1" smtClean="0"/>
              <a:t>freeimage</a:t>
            </a:r>
            <a:r>
              <a:rPr lang="en-US" dirty="0" smtClean="0"/>
              <a:t> (b);</a:t>
            </a:r>
          </a:p>
          <a:p>
            <a:r>
              <a:rPr lang="en-US" dirty="0" smtClean="0"/>
              <a:t>	return a;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181600" y="914400"/>
            <a:ext cx="3561809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IMAGE </a:t>
            </a:r>
            <a:r>
              <a:rPr lang="en-US" dirty="0" err="1" smtClean="0">
                <a:solidFill>
                  <a:srgbClr val="FF0000"/>
                </a:solidFill>
              </a:rPr>
              <a:t>TopHat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(IMAGE a, IMAGE se)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81600" y="2645812"/>
            <a:ext cx="32004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First erode next dilate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286000" y="3932578"/>
            <a:ext cx="2971800" cy="334622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21490" y="1905000"/>
            <a:ext cx="32004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Pointers to c and a</a:t>
            </a:r>
            <a:endParaRPr lang="en-US" dirty="0"/>
          </a:p>
        </p:txBody>
      </p:sp>
      <p:cxnSp>
        <p:nvCxnSpPr>
          <p:cNvPr id="8" name="Straight Arrow Connector 7"/>
          <p:cNvCxnSpPr>
            <a:stCxn id="6" idx="1"/>
          </p:cNvCxnSpPr>
          <p:nvPr/>
        </p:nvCxnSpPr>
        <p:spPr>
          <a:xfrm flipH="1">
            <a:off x="4648200" y="2089666"/>
            <a:ext cx="673290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4038600" y="2645812"/>
            <a:ext cx="1143000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734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94657" y="228600"/>
            <a:ext cx="769620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</a:rPr>
              <a:t>/*      Check that a pixel index is in range. Return TRUE(1) if so.     */</a:t>
            </a:r>
          </a:p>
          <a:p>
            <a:endParaRPr lang="en-US" sz="1600" dirty="0" smtClean="0"/>
          </a:p>
          <a:p>
            <a:r>
              <a:rPr lang="en-US" sz="1600" dirty="0" err="1" smtClean="0">
                <a:solidFill>
                  <a:srgbClr val="FF0000"/>
                </a:solidFill>
              </a:rPr>
              <a:t>int</a:t>
            </a:r>
            <a:r>
              <a:rPr lang="en-US" sz="1600" dirty="0" smtClean="0">
                <a:solidFill>
                  <a:srgbClr val="FF0000"/>
                </a:solidFill>
              </a:rPr>
              <a:t> range </a:t>
            </a:r>
            <a:r>
              <a:rPr lang="en-US" sz="1600" dirty="0" smtClean="0"/>
              <a:t>(IMAGE </a:t>
            </a:r>
            <a:r>
              <a:rPr lang="en-US" sz="1600" dirty="0" err="1" smtClean="0"/>
              <a:t>im</a:t>
            </a:r>
            <a:r>
              <a:rPr lang="en-US" sz="1600" dirty="0" smtClean="0"/>
              <a:t>, </a:t>
            </a:r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, </a:t>
            </a:r>
            <a:r>
              <a:rPr lang="en-US" sz="1600" dirty="0" err="1" smtClean="0"/>
              <a:t>int</a:t>
            </a:r>
            <a:r>
              <a:rPr lang="en-US" sz="1600" dirty="0" smtClean="0"/>
              <a:t> j)</a:t>
            </a:r>
          </a:p>
          <a:p>
            <a:r>
              <a:rPr lang="en-US" sz="1600" dirty="0" smtClean="0"/>
              <a:t>{</a:t>
            </a:r>
          </a:p>
          <a:p>
            <a:r>
              <a:rPr lang="en-US" sz="1600" dirty="0" smtClean="0"/>
              <a:t>	if ((</a:t>
            </a:r>
            <a:r>
              <a:rPr lang="en-US" sz="1600" dirty="0" err="1" smtClean="0"/>
              <a:t>i</a:t>
            </a:r>
            <a:r>
              <a:rPr lang="en-US" sz="1600" dirty="0" smtClean="0"/>
              <a:t>&lt;0) || (</a:t>
            </a:r>
            <a:r>
              <a:rPr lang="en-US" sz="1600" dirty="0" err="1" smtClean="0"/>
              <a:t>i</a:t>
            </a:r>
            <a:r>
              <a:rPr lang="en-US" sz="1600" dirty="0" smtClean="0"/>
              <a:t>&gt;=</a:t>
            </a:r>
            <a:r>
              <a:rPr lang="en-US" sz="1600" dirty="0" err="1" smtClean="0"/>
              <a:t>im</a:t>
            </a:r>
            <a:r>
              <a:rPr lang="en-US" sz="1600" dirty="0" smtClean="0"/>
              <a:t>-&gt;info-&gt;nr)) return 0;</a:t>
            </a:r>
          </a:p>
          <a:p>
            <a:r>
              <a:rPr lang="en-US" sz="1600" dirty="0" smtClean="0"/>
              <a:t>	if ((j&lt;0) || (j&gt;=</a:t>
            </a:r>
            <a:r>
              <a:rPr lang="en-US" sz="1600" dirty="0" err="1" smtClean="0"/>
              <a:t>im</a:t>
            </a:r>
            <a:r>
              <a:rPr lang="en-US" sz="1600" dirty="0" smtClean="0"/>
              <a:t>-&gt;info-&gt;</a:t>
            </a:r>
            <a:r>
              <a:rPr lang="en-US" sz="1600" dirty="0" err="1" smtClean="0"/>
              <a:t>nc</a:t>
            </a:r>
            <a:r>
              <a:rPr lang="en-US" sz="1600" dirty="0" smtClean="0"/>
              <a:t>)) return 0;</a:t>
            </a:r>
          </a:p>
          <a:p>
            <a:r>
              <a:rPr lang="en-US" sz="1600" dirty="0" smtClean="0"/>
              <a:t>	return 1;</a:t>
            </a:r>
          </a:p>
          <a:p>
            <a:r>
              <a:rPr lang="en-US" sz="1600" dirty="0" smtClean="0"/>
              <a:t>}</a:t>
            </a:r>
          </a:p>
          <a:p>
            <a:endParaRPr lang="en-US" sz="1600" dirty="0" smtClean="0"/>
          </a:p>
          <a:p>
            <a:r>
              <a:rPr lang="en-US" sz="1600" dirty="0" smtClean="0"/>
              <a:t>void </a:t>
            </a:r>
            <a:r>
              <a:rPr lang="en-US" sz="1600" dirty="0" err="1" smtClean="0">
                <a:solidFill>
                  <a:srgbClr val="FF0000"/>
                </a:solidFill>
              </a:rPr>
              <a:t>SubsCmdLine</a:t>
            </a:r>
            <a:r>
              <a:rPr lang="en-US" sz="1600" dirty="0" smtClean="0"/>
              <a:t> (char *s)</a:t>
            </a:r>
          </a:p>
          <a:p>
            <a:r>
              <a:rPr lang="en-US" sz="1600" dirty="0" smtClean="0"/>
              <a:t>{</a:t>
            </a:r>
          </a:p>
          <a:p>
            <a:r>
              <a:rPr lang="en-US" sz="1600" dirty="0" smtClean="0"/>
              <a:t>	</a:t>
            </a:r>
            <a:r>
              <a:rPr lang="en-US" sz="1600" dirty="0" err="1" smtClean="0"/>
              <a:t>int</a:t>
            </a:r>
            <a:r>
              <a:rPr lang="en-US" sz="1600" dirty="0" smtClean="0"/>
              <a:t> k, </a:t>
            </a:r>
            <a:r>
              <a:rPr lang="en-US" sz="1600" dirty="0" err="1" smtClean="0"/>
              <a:t>i</a:t>
            </a:r>
            <a:r>
              <a:rPr lang="en-US" sz="1600" dirty="0" smtClean="0"/>
              <a:t>;</a:t>
            </a:r>
          </a:p>
          <a:p>
            <a:r>
              <a:rPr lang="en-US" sz="1600" dirty="0" smtClean="0"/>
              <a:t>	char *p;</a:t>
            </a:r>
          </a:p>
          <a:p>
            <a:endParaRPr lang="en-US" sz="1600" dirty="0" smtClean="0"/>
          </a:p>
          <a:p>
            <a:r>
              <a:rPr lang="en-US" sz="1600" dirty="0" smtClean="0">
                <a:solidFill>
                  <a:srgbClr val="0070C0"/>
                </a:solidFill>
              </a:rPr>
              <a:t>/* Is it a command line </a:t>
            </a:r>
            <a:r>
              <a:rPr lang="en-US" sz="1600" dirty="0" err="1" smtClean="0">
                <a:solidFill>
                  <a:srgbClr val="0070C0"/>
                </a:solidFill>
              </a:rPr>
              <a:t>arg</a:t>
            </a:r>
            <a:r>
              <a:rPr lang="en-US" sz="1600" dirty="0" smtClean="0">
                <a:solidFill>
                  <a:srgbClr val="0070C0"/>
                </a:solidFill>
              </a:rPr>
              <a:t>? */</a:t>
            </a:r>
          </a:p>
          <a:p>
            <a:r>
              <a:rPr lang="en-US" sz="1600" dirty="0" smtClean="0"/>
              <a:t>	if (s[0] == '$')</a:t>
            </a:r>
          </a:p>
          <a:p>
            <a:r>
              <a:rPr lang="en-US" sz="1600" dirty="0" smtClean="0"/>
              <a:t>	{</a:t>
            </a:r>
          </a:p>
          <a:p>
            <a:r>
              <a:rPr lang="en-US" sz="1600" dirty="0" smtClean="0"/>
              <a:t>	  for (</a:t>
            </a:r>
            <a:r>
              <a:rPr lang="en-US" sz="1600" dirty="0" err="1" smtClean="0"/>
              <a:t>i</a:t>
            </a:r>
            <a:r>
              <a:rPr lang="en-US" sz="1600" dirty="0" smtClean="0"/>
              <a:t>=1; s[</a:t>
            </a:r>
            <a:r>
              <a:rPr lang="en-US" sz="1600" dirty="0" err="1" smtClean="0"/>
              <a:t>i</a:t>
            </a:r>
            <a:r>
              <a:rPr lang="en-US" sz="1600" dirty="0" smtClean="0"/>
              <a:t>] != '\0'; </a:t>
            </a:r>
            <a:r>
              <a:rPr lang="en-US" sz="1600" dirty="0" err="1" smtClean="0"/>
              <a:t>i</a:t>
            </a:r>
            <a:r>
              <a:rPr lang="en-US" sz="1600" dirty="0" smtClean="0"/>
              <a:t>++)</a:t>
            </a:r>
          </a:p>
          <a:p>
            <a:r>
              <a:rPr lang="en-US" sz="1600" dirty="0" smtClean="0"/>
              <a:t>	    if (s[</a:t>
            </a:r>
            <a:r>
              <a:rPr lang="en-US" sz="1600" dirty="0" err="1" smtClean="0"/>
              <a:t>i</a:t>
            </a:r>
            <a:r>
              <a:rPr lang="en-US" sz="1600" dirty="0" smtClean="0"/>
              <a:t>]&lt;'0'|| s[</a:t>
            </a:r>
            <a:r>
              <a:rPr lang="en-US" sz="1600" dirty="0" err="1" smtClean="0"/>
              <a:t>i</a:t>
            </a:r>
            <a:r>
              <a:rPr lang="en-US" sz="1600" dirty="0" smtClean="0"/>
              <a:t>]&gt;'9') return;</a:t>
            </a:r>
          </a:p>
          <a:p>
            <a:r>
              <a:rPr lang="en-US" sz="1600" dirty="0" smtClean="0"/>
              <a:t>	  p = &amp;(s[1]);</a:t>
            </a:r>
          </a:p>
          <a:p>
            <a:r>
              <a:rPr lang="en-US" sz="1600" dirty="0" smtClean="0"/>
              <a:t>	  </a:t>
            </a:r>
            <a:r>
              <a:rPr lang="en-US" sz="1600" dirty="0" err="1" smtClean="0">
                <a:solidFill>
                  <a:srgbClr val="FF0000"/>
                </a:solidFill>
              </a:rPr>
              <a:t>sscanf</a:t>
            </a:r>
            <a:r>
              <a:rPr lang="en-US" sz="1600" dirty="0" smtClean="0"/>
              <a:t> (p, "%d", &amp;k);</a:t>
            </a:r>
          </a:p>
          <a:p>
            <a:r>
              <a:rPr lang="en-US" sz="1600" dirty="0" smtClean="0"/>
              <a:t>	  if (k &gt;= </a:t>
            </a:r>
            <a:r>
              <a:rPr lang="en-US" sz="1600" dirty="0" err="1" smtClean="0"/>
              <a:t>maxargs</a:t>
            </a:r>
            <a:r>
              <a:rPr lang="en-US" sz="1600" dirty="0" smtClean="0"/>
              <a:t> || k &lt;= 0) return;</a:t>
            </a:r>
          </a:p>
          <a:p>
            <a:r>
              <a:rPr lang="en-US" sz="1600" dirty="0" smtClean="0"/>
              <a:t>	  </a:t>
            </a:r>
            <a:r>
              <a:rPr lang="en-US" sz="1600" dirty="0" err="1" smtClean="0">
                <a:solidFill>
                  <a:srgbClr val="FF0000"/>
                </a:solidFill>
              </a:rPr>
              <a:t>strcpy</a:t>
            </a:r>
            <a:r>
              <a:rPr lang="en-US" sz="1600" dirty="0" smtClean="0"/>
              <a:t> (s, </a:t>
            </a:r>
            <a:r>
              <a:rPr lang="en-US" sz="1600" dirty="0" err="1" smtClean="0"/>
              <a:t>arg</a:t>
            </a:r>
            <a:r>
              <a:rPr lang="en-US" sz="1600" dirty="0" smtClean="0"/>
              <a:t>[k]);</a:t>
            </a:r>
          </a:p>
          <a:p>
            <a:r>
              <a:rPr lang="en-US" sz="1600" dirty="0" smtClean="0"/>
              <a:t>	}</a:t>
            </a:r>
          </a:p>
          <a:p>
            <a:r>
              <a:rPr lang="en-US" sz="1600" dirty="0" smtClean="0"/>
              <a:t>}</a:t>
            </a:r>
            <a:endParaRPr lang="en-US" sz="1600" dirty="0"/>
          </a:p>
        </p:txBody>
      </p:sp>
      <p:sp>
        <p:nvSpPr>
          <p:cNvPr id="3" name="Rectangle 2"/>
          <p:cNvSpPr/>
          <p:nvPr/>
        </p:nvSpPr>
        <p:spPr>
          <a:xfrm>
            <a:off x="457200" y="228600"/>
            <a:ext cx="6705600" cy="2057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57200" y="2438400"/>
            <a:ext cx="6705600" cy="4038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55468" y="1072634"/>
            <a:ext cx="3079433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range </a:t>
            </a:r>
            <a:r>
              <a:rPr lang="en-US" dirty="0" smtClean="0"/>
              <a:t>(IMAGE </a:t>
            </a:r>
            <a:r>
              <a:rPr lang="en-US" dirty="0" err="1" smtClean="0"/>
              <a:t>im</a:t>
            </a:r>
            <a:r>
              <a:rPr lang="en-US" dirty="0" smtClean="0"/>
              <a:t>,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int</a:t>
            </a:r>
            <a:r>
              <a:rPr lang="en-US" dirty="0" smtClean="0"/>
              <a:t> j)</a:t>
            </a:r>
          </a:p>
        </p:txBody>
      </p:sp>
      <p:sp>
        <p:nvSpPr>
          <p:cNvPr id="6" name="Rectangle 5"/>
          <p:cNvSpPr/>
          <p:nvPr/>
        </p:nvSpPr>
        <p:spPr>
          <a:xfrm>
            <a:off x="5773035" y="2925760"/>
            <a:ext cx="2754216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>
                <a:solidFill>
                  <a:srgbClr val="FF0000"/>
                </a:solidFill>
              </a:rPr>
              <a:t>SubsCmdLine</a:t>
            </a:r>
            <a:r>
              <a:rPr lang="en-US" dirty="0" smtClean="0"/>
              <a:t> (char *s)</a:t>
            </a:r>
          </a:p>
        </p:txBody>
      </p:sp>
    </p:spTree>
    <p:extLst>
      <p:ext uri="{BB962C8B-B14F-4D97-AF65-F5344CB8AC3E}">
        <p14:creationId xmlns:p14="http://schemas.microsoft.com/office/powerpoint/2010/main" val="322597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843201"/>
            <a:ext cx="76962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</a:rPr>
              <a:t>/*      PRINT_SE - Print a structuring element to the screen    */</a:t>
            </a:r>
          </a:p>
          <a:p>
            <a:endParaRPr lang="en-US" sz="1600" dirty="0" smtClean="0"/>
          </a:p>
          <a:p>
            <a:r>
              <a:rPr lang="en-US" sz="1600" dirty="0" smtClean="0"/>
              <a:t>void </a:t>
            </a:r>
            <a:r>
              <a:rPr lang="en-US" sz="1600" b="1" dirty="0" err="1" smtClean="0">
                <a:solidFill>
                  <a:srgbClr val="FF0000"/>
                </a:solidFill>
              </a:rPr>
              <a:t>print_se</a:t>
            </a:r>
            <a:r>
              <a:rPr lang="en-US" sz="1600" dirty="0" smtClean="0"/>
              <a:t> (IMAGE p)</a:t>
            </a:r>
          </a:p>
          <a:p>
            <a:r>
              <a:rPr lang="en-US" sz="1600" dirty="0" smtClean="0"/>
              <a:t>{</a:t>
            </a:r>
          </a:p>
          <a:p>
            <a:r>
              <a:rPr lang="en-US" sz="1600" dirty="0" smtClean="0"/>
              <a:t>	</a:t>
            </a:r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 err="1" smtClean="0"/>
              <a:t>i,j</a:t>
            </a:r>
            <a:r>
              <a:rPr lang="en-US" sz="1600" dirty="0" smtClean="0"/>
              <a:t>;</a:t>
            </a:r>
          </a:p>
          <a:p>
            <a:endParaRPr lang="en-US" sz="1600" dirty="0" smtClean="0"/>
          </a:p>
          <a:p>
            <a:r>
              <a:rPr lang="en-US" sz="1600" dirty="0" smtClean="0"/>
              <a:t>	</a:t>
            </a:r>
            <a:r>
              <a:rPr lang="en-US" sz="1600" dirty="0" err="1" smtClean="0"/>
              <a:t>printf</a:t>
            </a:r>
            <a:r>
              <a:rPr lang="en-US" sz="1600" dirty="0" smtClean="0"/>
              <a:t> ("\n=====================================================\n");</a:t>
            </a:r>
          </a:p>
          <a:p>
            <a:r>
              <a:rPr lang="en-US" sz="1600" dirty="0" smtClean="0"/>
              <a:t>	if (p == NULL)</a:t>
            </a:r>
          </a:p>
          <a:p>
            <a:r>
              <a:rPr lang="en-US" sz="1600" dirty="0" smtClean="0"/>
              <a:t>	  </a:t>
            </a:r>
            <a:r>
              <a:rPr lang="en-US" sz="1600" dirty="0" err="1" smtClean="0"/>
              <a:t>printf</a:t>
            </a:r>
            <a:r>
              <a:rPr lang="en-US" sz="1600" dirty="0" smtClean="0"/>
              <a:t> (" Structuring element is NULL.\n");</a:t>
            </a:r>
          </a:p>
          <a:p>
            <a:r>
              <a:rPr lang="en-US" sz="1600" dirty="0" smtClean="0"/>
              <a:t>	else </a:t>
            </a:r>
          </a:p>
          <a:p>
            <a:r>
              <a:rPr lang="en-US" sz="1600" dirty="0" smtClean="0"/>
              <a:t>	{</a:t>
            </a:r>
          </a:p>
          <a:p>
            <a:r>
              <a:rPr lang="en-US" sz="1600" dirty="0" smtClean="0"/>
              <a:t>	  </a:t>
            </a:r>
            <a:r>
              <a:rPr lang="en-US" sz="1600" dirty="0" err="1" smtClean="0"/>
              <a:t>printf</a:t>
            </a:r>
            <a:r>
              <a:rPr lang="en-US" sz="1600" dirty="0" smtClean="0"/>
              <a:t> ("Structuring element: %</a:t>
            </a:r>
            <a:r>
              <a:rPr lang="en-US" sz="1600" dirty="0" err="1" smtClean="0"/>
              <a:t>dx%d</a:t>
            </a:r>
            <a:r>
              <a:rPr lang="en-US" sz="1600" dirty="0" smtClean="0"/>
              <a:t> origin at (%</a:t>
            </a:r>
            <a:r>
              <a:rPr lang="en-US" sz="1600" dirty="0" err="1" smtClean="0"/>
              <a:t>d,%d</a:t>
            </a:r>
            <a:r>
              <a:rPr lang="en-US" sz="1600" dirty="0" smtClean="0"/>
              <a:t>)\n",</a:t>
            </a:r>
          </a:p>
          <a:p>
            <a:r>
              <a:rPr lang="en-US" sz="1600" dirty="0" smtClean="0"/>
              <a:t>		p-&gt;info-&gt;nr, p-&gt;info-&gt;</a:t>
            </a:r>
            <a:r>
              <a:rPr lang="en-US" sz="1600" dirty="0" err="1" smtClean="0"/>
              <a:t>nc</a:t>
            </a:r>
            <a:r>
              <a:rPr lang="en-US" sz="1600" dirty="0" smtClean="0"/>
              <a:t>, p-&gt;info-&gt;</a:t>
            </a:r>
            <a:r>
              <a:rPr lang="en-US" sz="1600" dirty="0" err="1" smtClean="0"/>
              <a:t>oi</a:t>
            </a:r>
            <a:r>
              <a:rPr lang="en-US" sz="1600" dirty="0" smtClean="0"/>
              <a:t>, p-&gt;info-&gt;</a:t>
            </a:r>
            <a:r>
              <a:rPr lang="en-US" sz="1600" dirty="0" err="1" smtClean="0"/>
              <a:t>oj</a:t>
            </a:r>
            <a:r>
              <a:rPr lang="en-US" sz="1600" dirty="0" smtClean="0"/>
              <a:t>);</a:t>
            </a:r>
          </a:p>
          <a:p>
            <a:r>
              <a:rPr lang="en-US" sz="1600" dirty="0" smtClean="0"/>
              <a:t>	  for (</a:t>
            </a:r>
            <a:r>
              <a:rPr lang="en-US" sz="1600" dirty="0" err="1" smtClean="0"/>
              <a:t>i</a:t>
            </a:r>
            <a:r>
              <a:rPr lang="en-US" sz="1600" dirty="0" smtClean="0"/>
              <a:t>=0; </a:t>
            </a:r>
            <a:r>
              <a:rPr lang="en-US" sz="1600" dirty="0" err="1" smtClean="0"/>
              <a:t>i</a:t>
            </a:r>
            <a:r>
              <a:rPr lang="en-US" sz="1600" dirty="0" smtClean="0"/>
              <a:t>&lt;p-&gt;info-&gt;nr; </a:t>
            </a:r>
            <a:r>
              <a:rPr lang="en-US" sz="1600" dirty="0" err="1" smtClean="0"/>
              <a:t>i</a:t>
            </a:r>
            <a:r>
              <a:rPr lang="en-US" sz="1600" dirty="0" smtClean="0"/>
              <a:t>++)</a:t>
            </a:r>
          </a:p>
          <a:p>
            <a:r>
              <a:rPr lang="en-US" sz="1600" dirty="0" smtClean="0"/>
              <a:t>	  {</a:t>
            </a:r>
          </a:p>
          <a:p>
            <a:r>
              <a:rPr lang="en-US" sz="1600" dirty="0" smtClean="0"/>
              <a:t>	    </a:t>
            </a:r>
            <a:r>
              <a:rPr lang="en-US" sz="1600" dirty="0" err="1" smtClean="0"/>
              <a:t>printf</a:t>
            </a:r>
            <a:r>
              <a:rPr lang="en-US" sz="1600" dirty="0" smtClean="0"/>
              <a:t> ("	");</a:t>
            </a:r>
          </a:p>
          <a:p>
            <a:r>
              <a:rPr lang="en-US" sz="1600" dirty="0" smtClean="0"/>
              <a:t>	    for (j=0; j&lt;p-&gt;info-&gt;</a:t>
            </a:r>
            <a:r>
              <a:rPr lang="en-US" sz="1600" dirty="0" err="1" smtClean="0"/>
              <a:t>nc</a:t>
            </a:r>
            <a:r>
              <a:rPr lang="en-US" sz="1600" dirty="0" smtClean="0"/>
              <a:t>; j++)</a:t>
            </a:r>
          </a:p>
          <a:p>
            <a:r>
              <a:rPr lang="en-US" sz="1600" dirty="0" smtClean="0"/>
              <a:t>	      </a:t>
            </a:r>
            <a:r>
              <a:rPr lang="en-US" sz="1600" dirty="0" err="1" smtClean="0"/>
              <a:t>printf</a:t>
            </a:r>
            <a:r>
              <a:rPr lang="en-US" sz="1600" dirty="0" smtClean="0"/>
              <a:t> ("%4d ", p-&gt;data[</a:t>
            </a:r>
            <a:r>
              <a:rPr lang="en-US" sz="1600" dirty="0" err="1" smtClean="0"/>
              <a:t>i</a:t>
            </a:r>
            <a:r>
              <a:rPr lang="en-US" sz="1600" dirty="0" smtClean="0"/>
              <a:t>][j]);</a:t>
            </a:r>
          </a:p>
          <a:p>
            <a:r>
              <a:rPr lang="en-US" sz="1600" dirty="0" smtClean="0"/>
              <a:t>	    </a:t>
            </a:r>
            <a:r>
              <a:rPr lang="en-US" sz="1600" dirty="0" err="1" smtClean="0"/>
              <a:t>printf</a:t>
            </a:r>
            <a:r>
              <a:rPr lang="en-US" sz="1600" dirty="0" smtClean="0"/>
              <a:t> ("\n");</a:t>
            </a:r>
          </a:p>
          <a:p>
            <a:r>
              <a:rPr lang="en-US" sz="1600" dirty="0" smtClean="0"/>
              <a:t>	  }</a:t>
            </a:r>
          </a:p>
          <a:p>
            <a:r>
              <a:rPr lang="en-US" sz="1600" dirty="0" smtClean="0"/>
              <a:t>	}</a:t>
            </a:r>
          </a:p>
          <a:p>
            <a:r>
              <a:rPr lang="en-US" sz="1600" dirty="0" smtClean="0"/>
              <a:t>	</a:t>
            </a:r>
            <a:r>
              <a:rPr lang="en-US" sz="1600" dirty="0" err="1" smtClean="0"/>
              <a:t>printf</a:t>
            </a:r>
            <a:r>
              <a:rPr lang="en-US" sz="1600" dirty="0" smtClean="0"/>
              <a:t> ("\n=====================================================\n");</a:t>
            </a:r>
          </a:p>
          <a:p>
            <a:r>
              <a:rPr lang="en-US" sz="1600" dirty="0" smtClean="0"/>
              <a:t>}</a:t>
            </a:r>
            <a:endParaRPr lang="en-US" sz="1600" dirty="0"/>
          </a:p>
        </p:txBody>
      </p:sp>
      <p:sp>
        <p:nvSpPr>
          <p:cNvPr id="3" name="Rectangle 2"/>
          <p:cNvSpPr/>
          <p:nvPr/>
        </p:nvSpPr>
        <p:spPr>
          <a:xfrm>
            <a:off x="4503193" y="152400"/>
            <a:ext cx="1410835" cy="52322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print_se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1063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1071</Words>
  <Application>Microsoft Office PowerPoint</Application>
  <PresentationFormat>On-screen Show (4:3)</PresentationFormat>
  <Paragraphs>961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Portland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mperkows</dc:creator>
  <cp:lastModifiedBy>mperkows</cp:lastModifiedBy>
  <cp:revision>13</cp:revision>
  <dcterms:created xsi:type="dcterms:W3CDTF">2012-07-14T20:26:24Z</dcterms:created>
  <dcterms:modified xsi:type="dcterms:W3CDTF">2012-07-14T22:33:15Z</dcterms:modified>
</cp:coreProperties>
</file>